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5.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5" r:id="rId1"/>
    <p:sldMasterId id="2147483816" r:id="rId2"/>
    <p:sldMasterId id="2147483817" r:id="rId3"/>
    <p:sldMasterId id="2147483818" r:id="rId4"/>
    <p:sldMasterId id="2147483819" r:id="rId5"/>
    <p:sldMasterId id="2147483821" r:id="rId6"/>
    <p:sldMasterId id="2147483822" r:id="rId7"/>
  </p:sldMasterIdLst>
  <p:notesMasterIdLst>
    <p:notesMasterId r:id="rId28"/>
  </p:notesMasterIdLst>
  <p:sldIdLst>
    <p:sldId id="256" r:id="rId8"/>
    <p:sldId id="257" r:id="rId9"/>
    <p:sldId id="258" r:id="rId10"/>
    <p:sldId id="262" r:id="rId11"/>
    <p:sldId id="263"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Amatic SC" panose="020B0604020202020204" charset="-79"/>
      <p:regular r:id="rId29"/>
      <p:bold r:id="rId30"/>
    </p:embeddedFont>
    <p:embeddedFont>
      <p:font typeface="Calibri" panose="020F0502020204030204" pitchFamily="34" charset="0"/>
      <p:regular r:id="rId31"/>
      <p:bold r:id="rId32"/>
      <p:italic r:id="rId33"/>
      <p:boldItalic r:id="rId34"/>
    </p:embeddedFont>
    <p:embeddedFont>
      <p:font typeface="News Cycle" panose="020B0604020202020204" charset="2"/>
      <p:regular r:id="rId35"/>
      <p:bold r:id="rId36"/>
    </p:embeddedFont>
    <p:embeddedFont>
      <p:font typeface="Open Sans" panose="020B0604020202020204" charset="0"/>
      <p:regular r:id="rId37"/>
      <p:bold r:id="rId38"/>
      <p:italic r:id="rId39"/>
      <p:boldItalic r:id="rId40"/>
    </p:embeddedFont>
    <p:embeddedFont>
      <p:font typeface="Open Sans Light" panose="020B0604020202020204" charset="0"/>
      <p:regular r:id="rId41"/>
      <p:bold r:id="rId42"/>
      <p:italic r:id="rId43"/>
      <p:boldItalic r:id="rId44"/>
    </p:embeddedFont>
    <p:embeddedFont>
      <p:font typeface="Roboto"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1.fntdata"/><Relationship Id="rId21" Type="http://schemas.openxmlformats.org/officeDocument/2006/relationships/slide" Target="slides/slide14.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font" Target="fonts/font1.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3.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74a9fa99f3_0_1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9" name="Google Shape;729;g74a9fa99f3_0_17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723a65be55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723a65be55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5e86ffea8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5e86ffea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what is an elevator pitch? </a:t>
            </a:r>
            <a:endParaRPr/>
          </a:p>
          <a:p>
            <a:pPr marL="0" lvl="0" indent="0" algn="l" rtl="0">
              <a:spcBef>
                <a:spcPts val="0"/>
              </a:spcBef>
              <a:spcAft>
                <a:spcPts val="0"/>
              </a:spcAft>
              <a:buNone/>
            </a:pPr>
            <a:r>
              <a:rPr lang="en"/>
              <a:t>There are so many definitions out there, but the one I like is actually very simple.</a:t>
            </a:r>
            <a:endParaRPr/>
          </a:p>
          <a:p>
            <a:pPr marL="0" lvl="0" indent="0" algn="l" rtl="0">
              <a:spcBef>
                <a:spcPts val="0"/>
              </a:spcBef>
              <a:spcAft>
                <a:spcPts val="0"/>
              </a:spcAft>
              <a:buNone/>
            </a:pPr>
            <a:r>
              <a:rPr lang="en"/>
              <a:t>An elevator pitch is a brief, concise, and timely answer to the question “Tell me about yourself” </a:t>
            </a:r>
            <a:endParaRPr/>
          </a:p>
          <a:p>
            <a:pPr marL="0" lvl="0" indent="0" algn="l" rtl="0">
              <a:spcBef>
                <a:spcPts val="0"/>
              </a:spcBef>
              <a:spcAft>
                <a:spcPts val="0"/>
              </a:spcAft>
              <a:buNone/>
            </a:pPr>
            <a:endParaRPr/>
          </a:p>
          <a:p>
            <a:pPr marL="0" lvl="0" indent="0" algn="l" rtl="0">
              <a:spcBef>
                <a:spcPts val="0"/>
              </a:spcBef>
              <a:spcAft>
                <a:spcPts val="0"/>
              </a:spcAft>
              <a:buNone/>
            </a:pPr>
            <a:r>
              <a:rPr lang="en"/>
              <a:t>We usually make connections with people in places where we least expect. We also get a short amount of time to communciate with people. What an elevator pitch is helpful for is that it allows you to express yourself effectively, and make a good first impression. This good first impression is what usually leads to a follow-up conversation and a strengthening of your relevant network. </a:t>
            </a:r>
            <a:endParaRPr/>
          </a:p>
          <a:p>
            <a:pPr marL="0" lvl="0" indent="0" algn="l" rtl="0">
              <a:spcBef>
                <a:spcPts val="0"/>
              </a:spcBef>
              <a:spcAft>
                <a:spcPts val="0"/>
              </a:spcAft>
              <a:buNone/>
            </a:pPr>
            <a:endParaRPr/>
          </a:p>
          <a:p>
            <a:pPr marL="0" lvl="0" indent="0" algn="l" rtl="0">
              <a:spcBef>
                <a:spcPts val="0"/>
              </a:spcBef>
              <a:spcAft>
                <a:spcPts val="0"/>
              </a:spcAft>
              <a:buNone/>
            </a:pPr>
            <a:r>
              <a:rPr lang="en"/>
              <a:t>Note - you are still able to network virtually. This is super helpful to type out during a linkedin message or email intro. </a:t>
            </a:r>
            <a:endParaRPr/>
          </a:p>
          <a:p>
            <a:pPr marL="0" lvl="0" indent="0" algn="l" rtl="0">
              <a:spcBef>
                <a:spcPts val="0"/>
              </a:spcBef>
              <a:spcAft>
                <a:spcPts val="0"/>
              </a:spcAft>
              <a:buNone/>
            </a:pPr>
            <a:endParaRPr/>
          </a:p>
          <a:p>
            <a:pPr marL="0" lvl="0" indent="0" algn="l" rtl="0">
              <a:spcBef>
                <a:spcPts val="0"/>
              </a:spcBef>
              <a:spcAft>
                <a:spcPts val="0"/>
              </a:spcAft>
              <a:buNone/>
            </a:pPr>
            <a:r>
              <a:rPr lang="en"/>
              <a:t>I’m now going to ask my two colleagues - Muzoon and Hamad - to present their elevator pitches. I encourage to listen both of them attentively and try to identify what are the commonalities in their pitches.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5e86ffea80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5e86ffea8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Hamad!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5e86ffea8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5e86ffea8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example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73acfa4b5f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73acfa4b5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Hamad!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74e8434f27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74e8434f27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some commonalities in Muzoon and Hamad’s elevator pitch? Any volunteers?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5e86ffea80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5e86ffea8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some commonalities in Muzoon and Hamad’s elevator pitch? Any volunteers?</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5e86ffea80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5e86ffea8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Exacatly - all that is correct. </a:t>
            </a:r>
            <a:endParaRPr/>
          </a:p>
          <a:p>
            <a:pPr marL="0" lvl="0" indent="0" algn="l" rtl="0">
              <a:spcBef>
                <a:spcPts val="0"/>
              </a:spcBef>
              <a:spcAft>
                <a:spcPts val="0"/>
              </a:spcAft>
              <a:buNone/>
            </a:pPr>
            <a:endParaRPr/>
          </a:p>
          <a:p>
            <a:pPr marL="0" lvl="0" indent="0" algn="l" rtl="0">
              <a:spcBef>
                <a:spcPts val="0"/>
              </a:spcBef>
              <a:spcAft>
                <a:spcPts val="0"/>
              </a:spcAft>
              <a:buNone/>
            </a:pPr>
            <a:r>
              <a:rPr lang="en"/>
              <a:t>What you see in front of you are common elements in an elevator pitch. You would usually include: DESCRIBE ALL ELEMENTS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5e86ffea80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4" name="Google Shape;1014;g5e86ffea80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 sz="1100">
                <a:solidFill>
                  <a:schemeClr val="dk1"/>
                </a:solidFill>
              </a:rPr>
              <a:t>So now its time to practice your 45 second elevator pitch. And to ensure it is 45 seconds, we would like to make sure you follow a structure similar to the one you see in front of you. </a:t>
            </a:r>
            <a:endParaRPr sz="1100">
              <a:solidFill>
                <a:schemeClr val="dk1"/>
              </a:solidFill>
            </a:endParaRPr>
          </a:p>
          <a:p>
            <a:pPr marL="0" marR="0" lvl="0" indent="0" algn="l" rtl="0">
              <a:spcBef>
                <a:spcPts val="0"/>
              </a:spcBef>
              <a:spcAft>
                <a:spcPts val="0"/>
              </a:spcAft>
              <a:buClr>
                <a:schemeClr val="dk1"/>
              </a:buClr>
              <a:buSzPts val="1400"/>
              <a:buFont typeface="Arial"/>
              <a:buNone/>
            </a:pPr>
            <a:endParaRPr sz="1100">
              <a:solidFill>
                <a:schemeClr val="dk1"/>
              </a:solidFill>
            </a:endParaRPr>
          </a:p>
          <a:p>
            <a:pPr marL="0" marR="0" lvl="0" indent="0" algn="l" rtl="0">
              <a:spcBef>
                <a:spcPts val="0"/>
              </a:spcBef>
              <a:spcAft>
                <a:spcPts val="0"/>
              </a:spcAft>
              <a:buClr>
                <a:schemeClr val="dk1"/>
              </a:buClr>
              <a:buSzPts val="1400"/>
              <a:buFont typeface="Arial"/>
              <a:buNone/>
            </a:pPr>
            <a:r>
              <a:rPr lang="en" sz="1100" b="1" i="1">
                <a:solidFill>
                  <a:schemeClr val="dk1"/>
                </a:solidFill>
              </a:rPr>
              <a:t>FOR VIRTUAL SESSION: please share with them template via slack </a:t>
            </a:r>
            <a:endParaRPr sz="1100" b="1" i="1">
              <a:solidFill>
                <a:schemeClr val="dk1"/>
              </a:solidFill>
            </a:endParaRPr>
          </a:p>
          <a:p>
            <a:pPr marL="0" marR="0" lvl="0" indent="0" algn="l" rtl="0">
              <a:spcBef>
                <a:spcPts val="0"/>
              </a:spcBef>
              <a:spcAft>
                <a:spcPts val="0"/>
              </a:spcAft>
              <a:buClr>
                <a:schemeClr val="dk1"/>
              </a:buClr>
              <a:buSzPts val="1400"/>
              <a:buFont typeface="Arial"/>
              <a:buNone/>
            </a:pPr>
            <a:endParaRPr sz="1100" b="1" i="1">
              <a:solidFill>
                <a:schemeClr val="dk1"/>
              </a:solidFill>
            </a:endParaRPr>
          </a:p>
          <a:p>
            <a:pPr marL="0" marR="0" lvl="0" indent="0" algn="l" rtl="0">
              <a:spcBef>
                <a:spcPts val="0"/>
              </a:spcBef>
              <a:spcAft>
                <a:spcPts val="0"/>
              </a:spcAft>
              <a:buClr>
                <a:schemeClr val="dk1"/>
              </a:buClr>
              <a:buSzPts val="1400"/>
              <a:buFont typeface="Arial"/>
              <a:buNone/>
            </a:pPr>
            <a:r>
              <a:rPr lang="en" sz="1100" b="1" i="1">
                <a:solidFill>
                  <a:schemeClr val="dk1"/>
                </a:solidFill>
              </a:rPr>
              <a:t>FOR PHYSICAL SESSION: please print out template before hand and distribute it during the session</a:t>
            </a:r>
            <a:endParaRPr sz="1100" b="1" i="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5e86ffea8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9" name="Google Shape;1029;g5e86ffea80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 sz="1100">
                <a:solidFill>
                  <a:schemeClr val="dk1"/>
                </a:solidFill>
              </a:rPr>
              <a:t>Great - so how did that feel? </a:t>
            </a:r>
            <a:endParaRPr sz="1100">
              <a:solidFill>
                <a:schemeClr val="dk1"/>
              </a:solidFill>
            </a:endParaRPr>
          </a:p>
          <a:p>
            <a:pPr marL="0" marR="0" lvl="0" indent="0" algn="l" rtl="0">
              <a:spcBef>
                <a:spcPts val="0"/>
              </a:spcBef>
              <a:spcAft>
                <a:spcPts val="0"/>
              </a:spcAft>
              <a:buClr>
                <a:schemeClr val="dk1"/>
              </a:buClr>
              <a:buSzPts val="1400"/>
              <a:buFont typeface="Arial"/>
              <a:buNone/>
            </a:pPr>
            <a:r>
              <a:rPr lang="en" sz="1100">
                <a:solidFill>
                  <a:schemeClr val="dk1"/>
                </a:solidFill>
              </a:rPr>
              <a:t>If I can leave you with one takeaway here, it is that your pitch will constantly evolve. So always think about it, practice it, and change it depending on the setting and context.</a:t>
            </a:r>
            <a:endParaRPr sz="1100">
              <a:solidFill>
                <a:schemeClr val="dk1"/>
              </a:solidFill>
            </a:endParaRPr>
          </a:p>
          <a:p>
            <a:pPr marL="0" marR="0" lvl="0" indent="0" algn="l" rtl="0">
              <a:spcBef>
                <a:spcPts val="0"/>
              </a:spcBef>
              <a:spcAft>
                <a:spcPts val="0"/>
              </a:spcAft>
              <a:buClr>
                <a:schemeClr val="dk1"/>
              </a:buClr>
              <a:buSzPts val="1400"/>
              <a:buFont typeface="Arial"/>
              <a:buNone/>
            </a:pPr>
            <a:endParaRPr sz="1100">
              <a:solidFill>
                <a:schemeClr val="dk1"/>
              </a:solidFill>
            </a:endParaRPr>
          </a:p>
          <a:p>
            <a:pPr marL="0" lvl="0" indent="0" algn="l" rtl="0">
              <a:spcBef>
                <a:spcPts val="0"/>
              </a:spcBef>
              <a:spcAft>
                <a:spcPts val="0"/>
              </a:spcAft>
              <a:buClr>
                <a:schemeClr val="dk1"/>
              </a:buClr>
              <a:buSzPts val="1400"/>
              <a:buFont typeface="Arial"/>
              <a:buNone/>
            </a:pPr>
            <a:r>
              <a:rPr lang="en" sz="1100" b="1" i="1">
                <a:solidFill>
                  <a:schemeClr val="dk1"/>
                </a:solidFill>
              </a:rPr>
              <a:t>NOTES FOR ALL SLs:</a:t>
            </a:r>
            <a:endParaRPr sz="1100" b="1" i="1">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Ensure that students don’t give feedback to each other then and there and to leave their feedback till the end to share with everyone in their session</a:t>
            </a:r>
            <a:endParaRPr sz="1100">
              <a:solidFill>
                <a:schemeClr val="dk1"/>
              </a:solidFill>
            </a:endParaRPr>
          </a:p>
          <a:p>
            <a:pPr marL="457200" lvl="0" indent="-298450" algn="l" rtl="0">
              <a:spcBef>
                <a:spcPts val="0"/>
              </a:spcBef>
              <a:spcAft>
                <a:spcPts val="0"/>
              </a:spcAft>
              <a:buClr>
                <a:schemeClr val="dk1"/>
              </a:buClr>
              <a:buSzPts val="1100"/>
              <a:buAutoNum type="arabicPeriod"/>
            </a:pPr>
            <a:r>
              <a:rPr lang="en" sz="1100">
                <a:solidFill>
                  <a:schemeClr val="dk1"/>
                </a:solidFill>
              </a:rPr>
              <a:t>Leave 2 minutes in the end to collect general learnings from the students about their experience </a:t>
            </a:r>
            <a:endParaRPr sz="1100">
              <a:solidFill>
                <a:schemeClr val="dk1"/>
              </a:solidFill>
            </a:endParaRPr>
          </a:p>
          <a:p>
            <a:pPr marL="0" marR="0" lvl="0" indent="0" algn="l" rtl="0">
              <a:spcBef>
                <a:spcPts val="0"/>
              </a:spcBef>
              <a:spcAft>
                <a:spcPts val="0"/>
              </a:spcAft>
              <a:buClr>
                <a:schemeClr val="dk1"/>
              </a:buClr>
              <a:buSzPts val="1400"/>
              <a:buFont typeface="Arial"/>
              <a:buNone/>
            </a:pPr>
            <a:endParaRPr sz="1100" b="1" i="1">
              <a:solidFill>
                <a:schemeClr val="dk1"/>
              </a:solidFill>
            </a:endParaRPr>
          </a:p>
          <a:p>
            <a:pPr marL="0" marR="0" lvl="0" indent="0" algn="l" rtl="0">
              <a:spcBef>
                <a:spcPts val="0"/>
              </a:spcBef>
              <a:spcAft>
                <a:spcPts val="0"/>
              </a:spcAft>
              <a:buClr>
                <a:schemeClr val="dk1"/>
              </a:buClr>
              <a:buSzPts val="1400"/>
              <a:buFont typeface="Arial"/>
              <a:buNone/>
            </a:pPr>
            <a:r>
              <a:rPr lang="en" sz="1100" b="1" i="1">
                <a:solidFill>
                  <a:schemeClr val="dk1"/>
                </a:solidFill>
              </a:rPr>
              <a:t>NOTES FOR VIRTUAL SESSIONS SL:</a:t>
            </a:r>
            <a:endParaRPr sz="1100" b="1" i="1">
              <a:solidFill>
                <a:schemeClr val="dk1"/>
              </a:solidFill>
            </a:endParaRPr>
          </a:p>
          <a:p>
            <a:pPr marL="0" marR="0" lvl="0" indent="0" algn="l" rtl="0">
              <a:spcBef>
                <a:spcPts val="0"/>
              </a:spcBef>
              <a:spcAft>
                <a:spcPts val="0"/>
              </a:spcAft>
              <a:buClr>
                <a:schemeClr val="dk1"/>
              </a:buClr>
              <a:buSzPts val="1400"/>
              <a:buFont typeface="Arial"/>
              <a:buNone/>
            </a:pPr>
            <a:r>
              <a:rPr lang="en" sz="1050">
                <a:solidFill>
                  <a:srgbClr val="3C4043"/>
                </a:solidFill>
                <a:highlight>
                  <a:srgbClr val="FFFFFF"/>
                </a:highlight>
                <a:latin typeface="Roboto"/>
                <a:ea typeface="Roboto"/>
                <a:cs typeface="Roboto"/>
                <a:sym typeface="Roboto"/>
              </a:rPr>
              <a:t>Please use breakout rooms to create groups. For the anti-clockwise effect, we can achieve it by shuffling the students randomly across different breakout rooms. We can discuss further during the call.</a:t>
            </a: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r>
              <a:rPr lang="en" sz="1050" b="1" i="1">
                <a:solidFill>
                  <a:srgbClr val="3C4043"/>
                </a:solidFill>
                <a:highlight>
                  <a:srgbClr val="FFFFFF"/>
                </a:highlight>
                <a:latin typeface="Roboto"/>
                <a:ea typeface="Roboto"/>
                <a:cs typeface="Roboto"/>
                <a:sym typeface="Roboto"/>
              </a:rPr>
              <a:t>NOTES FOR PHYSICAL SESSIONS SL:</a:t>
            </a:r>
            <a:endParaRPr sz="1050" b="1" i="1">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r>
              <a:rPr lang="en" sz="1050">
                <a:solidFill>
                  <a:srgbClr val="3C4043"/>
                </a:solidFill>
                <a:highlight>
                  <a:srgbClr val="FFFFFF"/>
                </a:highlight>
                <a:latin typeface="Roboto"/>
                <a:ea typeface="Roboto"/>
                <a:cs typeface="Roboto"/>
                <a:sym typeface="Roboto"/>
              </a:rPr>
              <a:t>Help the students reformulate in 2 lines and conduct this</a:t>
            </a: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a:solidFill>
                <a:srgbClr val="3C4043"/>
              </a:solidFill>
              <a:highlight>
                <a:srgbClr val="FFFFFF"/>
              </a:highlight>
              <a:latin typeface="Roboto"/>
              <a:ea typeface="Roboto"/>
              <a:cs typeface="Roboto"/>
              <a:sym typeface="Roboto"/>
            </a:endParaRPr>
          </a:p>
          <a:p>
            <a:pPr marL="0" marR="0" lvl="0" indent="0" algn="l" rtl="0">
              <a:spcBef>
                <a:spcPts val="0"/>
              </a:spcBef>
              <a:spcAft>
                <a:spcPts val="0"/>
              </a:spcAft>
              <a:buClr>
                <a:schemeClr val="dk1"/>
              </a:buClr>
              <a:buSzPts val="1400"/>
              <a:buFont typeface="Arial"/>
              <a:buNone/>
            </a:pPr>
            <a:endParaRPr sz="1050" b="1" i="1">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74a9fa99f3_0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74a9fa99f3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days pose a very uncertain time in the job market</a:t>
            </a:r>
            <a:endParaRPr/>
          </a:p>
          <a:p>
            <a:pPr marL="0" lvl="0" indent="0" algn="l" rtl="0">
              <a:spcBef>
                <a:spcPts val="0"/>
              </a:spcBef>
              <a:spcAft>
                <a:spcPts val="0"/>
              </a:spcAft>
              <a:buNone/>
            </a:pPr>
            <a:r>
              <a:rPr lang="en"/>
              <a:t>Countries all around the world are under lockdown, businesses have shut down, people are forced to work from home, some people are even losing their jobs...</a:t>
            </a:r>
            <a:endParaRPr/>
          </a:p>
          <a:p>
            <a:pPr marL="0" lvl="0" indent="0" algn="l" rtl="0">
              <a:spcBef>
                <a:spcPts val="0"/>
              </a:spcBef>
              <a:spcAft>
                <a:spcPts val="0"/>
              </a:spcAft>
              <a:buNone/>
            </a:pPr>
            <a:r>
              <a:rPr lang="en"/>
              <a:t>Despite all the noise. This is a golden time to network if you want to kick start your career, apply to jobs if you’re looking, upskill yourself if you’re looking for a promotion. Yes = you can’t do it physically, and yes, some companies are nto hiring IMMEDIATELY, but you can most definitely do this virtually and be on the recruiter’s radar for when they are going to start hiring. </a:t>
            </a:r>
            <a:endParaRPr/>
          </a:p>
          <a:p>
            <a:pPr marL="0" lvl="0" indent="0" algn="l" rtl="0">
              <a:spcBef>
                <a:spcPts val="0"/>
              </a:spcBef>
              <a:spcAft>
                <a:spcPts val="0"/>
              </a:spcAft>
              <a:buNone/>
            </a:pPr>
            <a:r>
              <a:rPr lang="en"/>
              <a:t>And we here at Udacity are committed to providing you with adjusted career services to help you (not guarantee it of course)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34d33e2116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34d33e2116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74a9fa99f3_0_19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74a9fa99f3_0_19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74a9fa99f3_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74a9fa99f3_0_5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There are 4 types of career services</a:t>
            </a:r>
            <a:endParaRPr sz="1000"/>
          </a:p>
          <a:p>
            <a:pPr marL="0" lvl="0" indent="0" algn="l" rtl="0">
              <a:spcBef>
                <a:spcPts val="0"/>
              </a:spcBef>
              <a:spcAft>
                <a:spcPts val="0"/>
              </a:spcAft>
              <a:buNone/>
            </a:pPr>
            <a:r>
              <a:rPr lang="en" sz="1000"/>
              <a:t>They all entail students submitting their profiles to external reviewers and getting personalized feedback on them within 24-48 hrs</a:t>
            </a:r>
            <a:endParaRPr sz="1000"/>
          </a:p>
          <a:p>
            <a:pPr marL="0" lvl="0" indent="0" algn="l" rtl="0">
              <a:spcBef>
                <a:spcPts val="0"/>
              </a:spcBef>
              <a:spcAft>
                <a:spcPts val="0"/>
              </a:spcAft>
              <a:buNone/>
            </a:pPr>
            <a:r>
              <a:rPr lang="en" sz="1000"/>
              <a:t>As students you have free and unlimited submissions</a:t>
            </a:r>
            <a:endParaRPr sz="1000"/>
          </a:p>
          <a:p>
            <a:pPr marL="0" lvl="0" indent="0" algn="l" rtl="0">
              <a:spcBef>
                <a:spcPts val="0"/>
              </a:spcBef>
              <a:spcAft>
                <a:spcPts val="0"/>
              </a:spcAft>
              <a:buNone/>
            </a:pPr>
            <a:r>
              <a:rPr lang="en" sz="1000"/>
              <a:t>You must successfully submit and pass linkedin + github to graduate</a:t>
            </a:r>
            <a:endParaRPr sz="1000"/>
          </a:p>
          <a:p>
            <a:pPr marL="0" lvl="0" indent="0" algn="l" rtl="0">
              <a:spcBef>
                <a:spcPts val="0"/>
              </a:spcBef>
              <a:spcAft>
                <a:spcPts val="0"/>
              </a:spcAft>
              <a:buNone/>
            </a:pP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74a9fa99f3_0_5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74a9fa99f3_0_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285750" algn="l" rtl="0">
              <a:spcBef>
                <a:spcPts val="0"/>
              </a:spcBef>
              <a:spcAft>
                <a:spcPts val="0"/>
              </a:spcAft>
              <a:buSzPts val="900"/>
              <a:buFont typeface="Open Sans"/>
              <a:buChar char="●"/>
            </a:pPr>
            <a:r>
              <a:rPr lang="en" sz="900">
                <a:latin typeface="Open Sans"/>
                <a:ea typeface="Open Sans"/>
                <a:cs typeface="Open Sans"/>
                <a:sym typeface="Open Sans"/>
              </a:rPr>
              <a:t>Github and LinkedIn review will be introduced during the the ND, depending on the syllabus</a:t>
            </a:r>
            <a:endParaRPr sz="900">
              <a:latin typeface="Open Sans"/>
              <a:ea typeface="Open Sans"/>
              <a:cs typeface="Open Sans"/>
              <a:sym typeface="Open Sans"/>
            </a:endParaRPr>
          </a:p>
          <a:p>
            <a:pPr marL="457200" lvl="0" indent="-285750" algn="l" rtl="0">
              <a:spcBef>
                <a:spcPts val="0"/>
              </a:spcBef>
              <a:spcAft>
                <a:spcPts val="0"/>
              </a:spcAft>
              <a:buSzPts val="900"/>
              <a:buFont typeface="Open Sans"/>
              <a:buChar char="●"/>
            </a:pPr>
            <a:r>
              <a:rPr lang="en" sz="900">
                <a:latin typeface="Open Sans"/>
                <a:ea typeface="Open Sans"/>
                <a:cs typeface="Open Sans"/>
                <a:sym typeface="Open Sans"/>
              </a:rPr>
              <a:t>Additional services for </a:t>
            </a:r>
            <a:r>
              <a:rPr lang="en" sz="900" b="1">
                <a:latin typeface="Open Sans"/>
                <a:ea typeface="Open Sans"/>
                <a:cs typeface="Open Sans"/>
                <a:sym typeface="Open Sans"/>
              </a:rPr>
              <a:t>Resume, LinkedIn, Github review, cover letter review </a:t>
            </a:r>
            <a:r>
              <a:rPr lang="en" sz="900">
                <a:latin typeface="Open Sans"/>
                <a:ea typeface="Open Sans"/>
                <a:cs typeface="Open Sans"/>
                <a:sym typeface="Open Sans"/>
              </a:rPr>
              <a:t>are on career portal</a:t>
            </a:r>
            <a:endParaRPr sz="900">
              <a:latin typeface="Open Sans"/>
              <a:ea typeface="Open Sans"/>
              <a:cs typeface="Open Sans"/>
              <a:sym typeface="Open Sans"/>
            </a:endParaRPr>
          </a:p>
          <a:p>
            <a:pPr marL="457200" lvl="0" indent="0" algn="l" rtl="0">
              <a:spcBef>
                <a:spcPts val="0"/>
              </a:spcBef>
              <a:spcAft>
                <a:spcPts val="0"/>
              </a:spcAft>
              <a:buNone/>
            </a:pPr>
            <a:endParaRPr sz="900">
              <a:latin typeface="Open Sans"/>
              <a:ea typeface="Open Sans"/>
              <a:cs typeface="Open Sans"/>
              <a:sym typeface="Open Sans"/>
            </a:endParaRPr>
          </a:p>
          <a:p>
            <a:pPr marL="0" lvl="0" indent="0" algn="l" rtl="0">
              <a:spcBef>
                <a:spcPts val="0"/>
              </a:spcBef>
              <a:spcAft>
                <a:spcPts val="0"/>
              </a:spcAft>
              <a:buNone/>
            </a:pPr>
            <a:endParaRPr sz="6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723a65be55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723a65be5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74a9fa99f3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3" name="Google Shape;903;g74a9fa99f3_0_14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endParaRPr sz="1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5e86ffea80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5e86ffea80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lets get started with the elevator pitch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73a38f53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73a38f53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38"/>
        <p:cNvGrpSpPr/>
        <p:nvPr/>
      </p:nvGrpSpPr>
      <p:grpSpPr>
        <a:xfrm>
          <a:off x="0" y="0"/>
          <a:ext cx="0" cy="0"/>
          <a:chOff x="0" y="0"/>
          <a:chExt cx="0" cy="0"/>
        </a:xfrm>
      </p:grpSpPr>
      <p:sp>
        <p:nvSpPr>
          <p:cNvPr id="39" name="Google Shape;39;p12"/>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0" name="Google Shape;40;p1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1" name="Google Shape;41;p12"/>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2" name="Google Shape;42;p1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
        <p:nvSpPr>
          <p:cNvPr id="43" name="Google Shape;43;p12"/>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527"/>
        <p:cNvGrpSpPr/>
        <p:nvPr/>
      </p:nvGrpSpPr>
      <p:grpSpPr>
        <a:xfrm>
          <a:off x="0" y="0"/>
          <a:ext cx="0" cy="0"/>
          <a:chOff x="0" y="0"/>
          <a:chExt cx="0" cy="0"/>
        </a:xfrm>
      </p:grpSpPr>
      <p:sp>
        <p:nvSpPr>
          <p:cNvPr id="528" name="Google Shape;528;p1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529"/>
        <p:cNvGrpSpPr/>
        <p:nvPr/>
      </p:nvGrpSpPr>
      <p:grpSpPr>
        <a:xfrm>
          <a:off x="0" y="0"/>
          <a:ext cx="0" cy="0"/>
          <a:chOff x="0" y="0"/>
          <a:chExt cx="0" cy="0"/>
        </a:xfrm>
      </p:grpSpPr>
      <p:sp>
        <p:nvSpPr>
          <p:cNvPr id="530" name="Google Shape;530;p129"/>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31" name="Google Shape;531;p129"/>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32" name="Google Shape;532;p129"/>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33" name="Google Shape;533;p12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534" name="Google Shape;534;p129"/>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35"/>
        <p:cNvGrpSpPr/>
        <p:nvPr/>
      </p:nvGrpSpPr>
      <p:grpSpPr>
        <a:xfrm>
          <a:off x="0" y="0"/>
          <a:ext cx="0" cy="0"/>
          <a:chOff x="0" y="0"/>
          <a:chExt cx="0" cy="0"/>
        </a:xfrm>
      </p:grpSpPr>
      <p:pic>
        <p:nvPicPr>
          <p:cNvPr id="536" name="Google Shape;536;p130"/>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37" name="Google Shape;537;p130"/>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38" name="Google Shape;538;p130"/>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39" name="Google Shape;539;p13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540"/>
        <p:cNvGrpSpPr/>
        <p:nvPr/>
      </p:nvGrpSpPr>
      <p:grpSpPr>
        <a:xfrm>
          <a:off x="0" y="0"/>
          <a:ext cx="0" cy="0"/>
          <a:chOff x="0" y="0"/>
          <a:chExt cx="0" cy="0"/>
        </a:xfrm>
      </p:grpSpPr>
      <p:sp>
        <p:nvSpPr>
          <p:cNvPr id="541" name="Google Shape;541;p131"/>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42" name="Google Shape;542;p13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543"/>
        <p:cNvGrpSpPr/>
        <p:nvPr/>
      </p:nvGrpSpPr>
      <p:grpSpPr>
        <a:xfrm>
          <a:off x="0" y="0"/>
          <a:ext cx="0" cy="0"/>
          <a:chOff x="0" y="0"/>
          <a:chExt cx="0" cy="0"/>
        </a:xfrm>
      </p:grpSpPr>
      <p:sp>
        <p:nvSpPr>
          <p:cNvPr id="544" name="Google Shape;544;p132"/>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45" name="Google Shape;545;p132"/>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46" name="Google Shape;546;p13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547"/>
        <p:cNvGrpSpPr/>
        <p:nvPr/>
      </p:nvGrpSpPr>
      <p:grpSpPr>
        <a:xfrm>
          <a:off x="0" y="0"/>
          <a:ext cx="0" cy="0"/>
          <a:chOff x="0" y="0"/>
          <a:chExt cx="0" cy="0"/>
        </a:xfrm>
      </p:grpSpPr>
      <p:sp>
        <p:nvSpPr>
          <p:cNvPr id="548" name="Google Shape;548;p133"/>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49" name="Google Shape;549;p133"/>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50" name="Google Shape;550;p13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551"/>
        <p:cNvGrpSpPr/>
        <p:nvPr/>
      </p:nvGrpSpPr>
      <p:grpSpPr>
        <a:xfrm>
          <a:off x="0" y="0"/>
          <a:ext cx="0" cy="0"/>
          <a:chOff x="0" y="0"/>
          <a:chExt cx="0" cy="0"/>
        </a:xfrm>
      </p:grpSpPr>
      <p:sp>
        <p:nvSpPr>
          <p:cNvPr id="552" name="Google Shape;552;p134"/>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53" name="Google Shape;553;p13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554"/>
        <p:cNvGrpSpPr/>
        <p:nvPr/>
      </p:nvGrpSpPr>
      <p:grpSpPr>
        <a:xfrm>
          <a:off x="0" y="0"/>
          <a:ext cx="0" cy="0"/>
          <a:chOff x="0" y="0"/>
          <a:chExt cx="0" cy="0"/>
        </a:xfrm>
      </p:grpSpPr>
      <p:sp>
        <p:nvSpPr>
          <p:cNvPr id="555" name="Google Shape;555;p135"/>
          <p:cNvSpPr txBox="1">
            <a:spLocks noGrp="1"/>
          </p:cNvSpPr>
          <p:nvPr>
            <p:ph type="title"/>
          </p:nvPr>
        </p:nvSpPr>
        <p:spPr>
          <a:xfrm>
            <a:off x="457200" y="667978"/>
            <a:ext cx="8229600" cy="2665800"/>
          </a:xfrm>
          <a:prstGeom prst="rect">
            <a:avLst/>
          </a:prstGeom>
          <a:noFill/>
          <a:ln>
            <a:noFill/>
          </a:ln>
        </p:spPr>
        <p:txBody>
          <a:bodyPr spcFirstLastPara="1" wrap="square" lIns="91425" tIns="91425" rIns="91425" bIns="9142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56" name="Google Shape;556;p135"/>
          <p:cNvSpPr txBox="1">
            <a:spLocks noGrp="1"/>
          </p:cNvSpPr>
          <p:nvPr>
            <p:ph type="body" idx="1"/>
          </p:nvPr>
        </p:nvSpPr>
        <p:spPr>
          <a:xfrm>
            <a:off x="609600" y="3419475"/>
            <a:ext cx="8077200" cy="74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57" name="Google Shape;557;p13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558"/>
        <p:cNvGrpSpPr/>
        <p:nvPr/>
      </p:nvGrpSpPr>
      <p:grpSpPr>
        <a:xfrm>
          <a:off x="0" y="0"/>
          <a:ext cx="0" cy="0"/>
          <a:chOff x="0" y="0"/>
          <a:chExt cx="0" cy="0"/>
        </a:xfrm>
      </p:grpSpPr>
      <p:sp>
        <p:nvSpPr>
          <p:cNvPr id="559" name="Google Shape;559;p136"/>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0" name="Google Shape;560;p136"/>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1" name="Google Shape;561;p136"/>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62" name="Google Shape;562;p136"/>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3" name="Google Shape;563;p1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564"/>
        <p:cNvGrpSpPr/>
        <p:nvPr/>
      </p:nvGrpSpPr>
      <p:grpSpPr>
        <a:xfrm>
          <a:off x="0" y="0"/>
          <a:ext cx="0" cy="0"/>
          <a:chOff x="0" y="0"/>
          <a:chExt cx="0" cy="0"/>
        </a:xfrm>
      </p:grpSpPr>
      <p:sp>
        <p:nvSpPr>
          <p:cNvPr id="565" name="Google Shape;565;p137"/>
          <p:cNvSpPr txBox="1">
            <a:spLocks noGrp="1"/>
          </p:cNvSpPr>
          <p:nvPr>
            <p:ph type="body" idx="1"/>
          </p:nvPr>
        </p:nvSpPr>
        <p:spPr>
          <a:xfrm>
            <a:off x="457200" y="912875"/>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6" name="Google Shape;566;p137"/>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7" name="Google Shape;567;p137"/>
          <p:cNvSpPr txBox="1">
            <a:spLocks noGrp="1"/>
          </p:cNvSpPr>
          <p:nvPr>
            <p:ph type="title"/>
          </p:nvPr>
        </p:nvSpPr>
        <p:spPr>
          <a:xfrm>
            <a:off x="457200" y="304800"/>
            <a:ext cx="8229600" cy="593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68" name="Google Shape;568;p137"/>
          <p:cNvSpPr txBox="1">
            <a:spLocks noGrp="1"/>
          </p:cNvSpPr>
          <p:nvPr>
            <p:ph type="body" idx="3"/>
          </p:nvPr>
        </p:nvSpPr>
        <p:spPr>
          <a:xfrm>
            <a:off x="457200" y="1714500"/>
            <a:ext cx="40251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69" name="Google Shape;569;p13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570" name="Google Shape;570;p137"/>
          <p:cNvSpPr>
            <a:spLocks noGrp="1"/>
          </p:cNvSpPr>
          <p:nvPr>
            <p:ph type="pic" idx="4"/>
          </p:nvPr>
        </p:nvSpPr>
        <p:spPr>
          <a:xfrm>
            <a:off x="4662488" y="1714500"/>
            <a:ext cx="4024200" cy="2857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6" name="Google Shape;46;p13"/>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7" name="Google Shape;47;p1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571"/>
        <p:cNvGrpSpPr/>
        <p:nvPr/>
      </p:nvGrpSpPr>
      <p:grpSpPr>
        <a:xfrm>
          <a:off x="0" y="0"/>
          <a:ext cx="0" cy="0"/>
          <a:chOff x="0" y="0"/>
          <a:chExt cx="0" cy="0"/>
        </a:xfrm>
      </p:grpSpPr>
      <p:sp>
        <p:nvSpPr>
          <p:cNvPr id="572" name="Google Shape;572;p138"/>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73" name="Google Shape;573;p13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574"/>
        <p:cNvGrpSpPr/>
        <p:nvPr/>
      </p:nvGrpSpPr>
      <p:grpSpPr>
        <a:xfrm>
          <a:off x="0" y="0"/>
          <a:ext cx="0" cy="0"/>
          <a:chOff x="0" y="0"/>
          <a:chExt cx="0" cy="0"/>
        </a:xfrm>
      </p:grpSpPr>
      <p:pic>
        <p:nvPicPr>
          <p:cNvPr id="575" name="Google Shape;575;p139"/>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576" name="Google Shape;576;p139"/>
          <p:cNvSpPr txBox="1">
            <a:spLocks noGrp="1"/>
          </p:cNvSpPr>
          <p:nvPr>
            <p:ph type="body" idx="1"/>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77" name="Google Shape;577;p13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578"/>
        <p:cNvGrpSpPr/>
        <p:nvPr/>
      </p:nvGrpSpPr>
      <p:grpSpPr>
        <a:xfrm>
          <a:off x="0" y="0"/>
          <a:ext cx="0" cy="0"/>
          <a:chOff x="0" y="0"/>
          <a:chExt cx="0" cy="0"/>
        </a:xfrm>
      </p:grpSpPr>
      <p:sp>
        <p:nvSpPr>
          <p:cNvPr id="579" name="Google Shape;579;p140"/>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580" name="Google Shape;580;p140"/>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581" name="Google Shape;581;p140"/>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582" name="Google Shape;582;p14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583"/>
        <p:cNvGrpSpPr/>
        <p:nvPr/>
      </p:nvGrpSpPr>
      <p:grpSpPr>
        <a:xfrm>
          <a:off x="0" y="0"/>
          <a:ext cx="0" cy="0"/>
          <a:chOff x="0" y="0"/>
          <a:chExt cx="0" cy="0"/>
        </a:xfrm>
      </p:grpSpPr>
      <p:sp>
        <p:nvSpPr>
          <p:cNvPr id="584" name="Google Shape;584;p141"/>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585" name="Google Shape;585;p141"/>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586" name="Google Shape;586;p141"/>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587" name="Google Shape;587;p14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588"/>
        <p:cNvGrpSpPr/>
        <p:nvPr/>
      </p:nvGrpSpPr>
      <p:grpSpPr>
        <a:xfrm>
          <a:off x="0" y="0"/>
          <a:ext cx="0" cy="0"/>
          <a:chOff x="0" y="0"/>
          <a:chExt cx="0" cy="0"/>
        </a:xfrm>
      </p:grpSpPr>
      <p:sp>
        <p:nvSpPr>
          <p:cNvPr id="589" name="Google Shape;589;p142"/>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590" name="Google Shape;590;p142"/>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591" name="Google Shape;591;p142"/>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592" name="Google Shape;592;p14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593"/>
        <p:cNvGrpSpPr/>
        <p:nvPr/>
      </p:nvGrpSpPr>
      <p:grpSpPr>
        <a:xfrm>
          <a:off x="0" y="0"/>
          <a:ext cx="0" cy="0"/>
          <a:chOff x="0" y="0"/>
          <a:chExt cx="0" cy="0"/>
        </a:xfrm>
      </p:grpSpPr>
      <p:sp>
        <p:nvSpPr>
          <p:cNvPr id="594" name="Google Shape;594;p143"/>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595" name="Google Shape;595;p143"/>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596" name="Google Shape;596;p143"/>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597" name="Google Shape;597;p14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98"/>
        <p:cNvGrpSpPr/>
        <p:nvPr/>
      </p:nvGrpSpPr>
      <p:grpSpPr>
        <a:xfrm>
          <a:off x="0" y="0"/>
          <a:ext cx="0" cy="0"/>
          <a:chOff x="0" y="0"/>
          <a:chExt cx="0" cy="0"/>
        </a:xfrm>
      </p:grpSpPr>
      <p:sp>
        <p:nvSpPr>
          <p:cNvPr id="599" name="Google Shape;599;p144"/>
          <p:cNvSpPr txBox="1">
            <a:spLocks noGrp="1"/>
          </p:cNvSpPr>
          <p:nvPr>
            <p:ph type="title"/>
          </p:nvPr>
        </p:nvSpPr>
        <p:spPr>
          <a:xfrm>
            <a:off x="355656" y="66405"/>
            <a:ext cx="8544600" cy="8610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00" name="Google Shape;600;p144"/>
          <p:cNvSpPr txBox="1">
            <a:spLocks noGrp="1"/>
          </p:cNvSpPr>
          <p:nvPr>
            <p:ph type="sldNum" idx="12"/>
          </p:nvPr>
        </p:nvSpPr>
        <p:spPr>
          <a:xfrm>
            <a:off x="8556784" y="4749851"/>
            <a:ext cx="548700" cy="393900"/>
          </a:xfrm>
          <a:prstGeom prst="rect">
            <a:avLst/>
          </a:prstGeom>
          <a:noFill/>
          <a:ln>
            <a:noFill/>
          </a:ln>
        </p:spPr>
        <p:txBody>
          <a:bodyPr spcFirstLastPara="1" wrap="square" lIns="19050" tIns="19050" rIns="19050" bIns="19050" anchor="t" anchorCtr="0">
            <a:noAutofit/>
          </a:bodyPr>
          <a:lstStyle>
            <a:lvl1pPr marL="0" marR="0" lvl="0"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1pPr>
            <a:lvl2pPr marL="0" marR="0" lvl="1"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2pPr>
            <a:lvl3pPr marL="0" marR="0" lvl="2"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3pPr>
            <a:lvl4pPr marL="0" marR="0" lvl="3"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4pPr>
            <a:lvl5pPr marL="0" marR="0" lvl="4"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5pPr>
            <a:lvl6pPr marL="0" marR="0" lvl="5"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6pPr>
            <a:lvl7pPr marL="0" marR="0" lvl="6"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7pPr>
            <a:lvl8pPr marL="0" marR="0" lvl="7"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8pPr>
            <a:lvl9pPr marL="0" marR="0" lvl="8"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601"/>
        <p:cNvGrpSpPr/>
        <p:nvPr/>
      </p:nvGrpSpPr>
      <p:grpSpPr>
        <a:xfrm>
          <a:off x="0" y="0"/>
          <a:ext cx="0" cy="0"/>
          <a:chOff x="0" y="0"/>
          <a:chExt cx="0" cy="0"/>
        </a:xfrm>
      </p:grpSpPr>
      <p:sp>
        <p:nvSpPr>
          <p:cNvPr id="602" name="Google Shape;602;p1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603" name="Google Shape;603;p1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604" name="Google Shape;604;p145"/>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605"/>
        <p:cNvGrpSpPr/>
        <p:nvPr/>
      </p:nvGrpSpPr>
      <p:grpSpPr>
        <a:xfrm>
          <a:off x="0" y="0"/>
          <a:ext cx="0" cy="0"/>
          <a:chOff x="0" y="0"/>
          <a:chExt cx="0" cy="0"/>
        </a:xfrm>
      </p:grpSpPr>
      <p:sp>
        <p:nvSpPr>
          <p:cNvPr id="606" name="Google Shape;606;p146"/>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607" name="Google Shape;607;p146"/>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608" name="Google Shape;608;p146"/>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609"/>
        <p:cNvGrpSpPr/>
        <p:nvPr/>
      </p:nvGrpSpPr>
      <p:grpSpPr>
        <a:xfrm>
          <a:off x="0" y="0"/>
          <a:ext cx="0" cy="0"/>
          <a:chOff x="0" y="0"/>
          <a:chExt cx="0" cy="0"/>
        </a:xfrm>
      </p:grpSpPr>
      <p:sp>
        <p:nvSpPr>
          <p:cNvPr id="610" name="Google Shape;610;p1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611" name="Google Shape;611;p1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612" name="Google Shape;612;p147"/>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0" name="Google Shape;50;p14"/>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1" name="Google Shape;51;p1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613"/>
        <p:cNvGrpSpPr/>
        <p:nvPr/>
      </p:nvGrpSpPr>
      <p:grpSpPr>
        <a:xfrm>
          <a:off x="0" y="0"/>
          <a:ext cx="0" cy="0"/>
          <a:chOff x="0" y="0"/>
          <a:chExt cx="0" cy="0"/>
        </a:xfrm>
      </p:grpSpPr>
      <p:sp>
        <p:nvSpPr>
          <p:cNvPr id="614" name="Google Shape;614;p1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615" name="Google Shape;615;p1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616" name="Google Shape;616;p148"/>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Color Segue Light 1">
  <p:cSld name="Color Segue Light 1">
    <p:bg>
      <p:bgPr>
        <a:blipFill>
          <a:blip r:embed="rId2">
            <a:alphaModFix/>
          </a:blip>
          <a:stretch>
            <a:fillRect/>
          </a:stretch>
        </a:blipFill>
        <a:effectLst/>
      </p:bgPr>
    </p:bg>
    <p:spTree>
      <p:nvGrpSpPr>
        <p:cNvPr id="1" name="Shape 617"/>
        <p:cNvGrpSpPr/>
        <p:nvPr/>
      </p:nvGrpSpPr>
      <p:grpSpPr>
        <a:xfrm>
          <a:off x="0" y="0"/>
          <a:ext cx="0" cy="0"/>
          <a:chOff x="0" y="0"/>
          <a:chExt cx="0" cy="0"/>
        </a:xfrm>
      </p:grpSpPr>
      <p:sp>
        <p:nvSpPr>
          <p:cNvPr id="618" name="Google Shape;618;p149"/>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9" name="Google Shape;619;p14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olor Segue Light 1 1">
  <p:cSld name="Segue Light_1">
    <p:bg>
      <p:bgPr>
        <a:blipFill>
          <a:blip r:embed="rId2">
            <a:alphaModFix/>
          </a:blip>
          <a:stretch>
            <a:fillRect/>
          </a:stretch>
        </a:blipFill>
        <a:effectLst/>
      </p:bgPr>
    </p:bg>
    <p:spTree>
      <p:nvGrpSpPr>
        <p:cNvPr id="1" name="Shape 620"/>
        <p:cNvGrpSpPr/>
        <p:nvPr/>
      </p:nvGrpSpPr>
      <p:grpSpPr>
        <a:xfrm>
          <a:off x="0" y="0"/>
          <a:ext cx="0" cy="0"/>
          <a:chOff x="0" y="0"/>
          <a:chExt cx="0" cy="0"/>
        </a:xfrm>
      </p:grpSpPr>
      <p:sp>
        <p:nvSpPr>
          <p:cNvPr id="621" name="Google Shape;621;p150"/>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22" name="Google Shape;622;p15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627"/>
        <p:cNvGrpSpPr/>
        <p:nvPr/>
      </p:nvGrpSpPr>
      <p:grpSpPr>
        <a:xfrm>
          <a:off x="0" y="0"/>
          <a:ext cx="0" cy="0"/>
          <a:chOff x="0" y="0"/>
          <a:chExt cx="0" cy="0"/>
        </a:xfrm>
      </p:grpSpPr>
      <p:sp>
        <p:nvSpPr>
          <p:cNvPr id="628" name="Google Shape;628;p152"/>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29" name="Google Shape;629;p152"/>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630" name="Google Shape;630;p15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pic>
        <p:nvPicPr>
          <p:cNvPr id="631" name="Google Shape;631;p152" descr="480-white.png"/>
          <p:cNvPicPr preferRelativeResize="0"/>
          <p:nvPr/>
        </p:nvPicPr>
        <p:blipFill rotWithShape="1">
          <a:blip r:embed="rId2">
            <a:alphaModFix/>
          </a:blip>
          <a:srcRect l="11523" t="30947" r="11500" b="31851"/>
          <a:stretch/>
        </p:blipFill>
        <p:spPr>
          <a:xfrm>
            <a:off x="457200" y="4500000"/>
            <a:ext cx="2123623" cy="4037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COLOR">
  <p:cSld name="CUSTOM">
    <p:bg>
      <p:bgPr>
        <a:blipFill>
          <a:blip r:embed="rId2">
            <a:alphaModFix/>
          </a:blip>
          <a:stretch>
            <a:fillRect/>
          </a:stretch>
        </a:blipFill>
        <a:effectLst/>
      </p:bgPr>
    </p:bg>
    <p:spTree>
      <p:nvGrpSpPr>
        <p:cNvPr id="1" name="Shape 632"/>
        <p:cNvGrpSpPr/>
        <p:nvPr/>
      </p:nvGrpSpPr>
      <p:grpSpPr>
        <a:xfrm>
          <a:off x="0" y="0"/>
          <a:ext cx="0" cy="0"/>
          <a:chOff x="0" y="0"/>
          <a:chExt cx="0" cy="0"/>
        </a:xfrm>
      </p:grpSpPr>
      <p:sp>
        <p:nvSpPr>
          <p:cNvPr id="633" name="Google Shape;633;p153"/>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634" name="Google Shape;634;p153"/>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635"/>
        <p:cNvGrpSpPr/>
        <p:nvPr/>
      </p:nvGrpSpPr>
      <p:grpSpPr>
        <a:xfrm>
          <a:off x="0" y="0"/>
          <a:ext cx="0" cy="0"/>
          <a:chOff x="0" y="0"/>
          <a:chExt cx="0" cy="0"/>
        </a:xfrm>
      </p:grpSpPr>
      <p:sp>
        <p:nvSpPr>
          <p:cNvPr id="636" name="Google Shape;636;p154"/>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2pPr>
            <a:lvl3pPr marL="0" marR="0" lvl="2" indent="177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3pPr>
            <a:lvl4pPr marL="0" marR="0" lvl="3" indent="2540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4pPr>
            <a:lvl5pPr marL="0" marR="0" lvl="4" indent="342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5pPr>
            <a:lvl6pPr marL="0" marR="0" lvl="5" indent="431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6pPr>
            <a:lvl7pPr marL="0" marR="0" lvl="6" indent="5207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7pPr>
            <a:lvl8pPr marL="0" marR="0" lvl="7" indent="596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8pPr>
            <a:lvl9pPr marL="0" marR="0" lvl="8" indent="685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9pPr>
          </a:lstStyle>
          <a:p>
            <a:endParaRPr/>
          </a:p>
        </p:txBody>
      </p:sp>
      <p:sp>
        <p:nvSpPr>
          <p:cNvPr id="637" name="Google Shape;637;p15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638"/>
        <p:cNvGrpSpPr/>
        <p:nvPr/>
      </p:nvGrpSpPr>
      <p:grpSpPr>
        <a:xfrm>
          <a:off x="0" y="0"/>
          <a:ext cx="0" cy="0"/>
          <a:chOff x="0" y="0"/>
          <a:chExt cx="0" cy="0"/>
        </a:xfrm>
      </p:grpSpPr>
      <p:sp>
        <p:nvSpPr>
          <p:cNvPr id="639" name="Google Shape;639;p155"/>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0" name="Google Shape;640;p155"/>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1" name="Google Shape;641;p155"/>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42" name="Google Shape;642;p15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
        <p:nvSpPr>
          <p:cNvPr id="643" name="Google Shape;643;p155"/>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644"/>
        <p:cNvGrpSpPr/>
        <p:nvPr/>
      </p:nvGrpSpPr>
      <p:grpSpPr>
        <a:xfrm>
          <a:off x="0" y="0"/>
          <a:ext cx="0" cy="0"/>
          <a:chOff x="0" y="0"/>
          <a:chExt cx="0" cy="0"/>
        </a:xfrm>
      </p:grpSpPr>
      <p:sp>
        <p:nvSpPr>
          <p:cNvPr id="645" name="Google Shape;645;p156"/>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46" name="Google Shape;646;p156"/>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47" name="Google Shape;647;p15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648"/>
        <p:cNvGrpSpPr/>
        <p:nvPr/>
      </p:nvGrpSpPr>
      <p:grpSpPr>
        <a:xfrm>
          <a:off x="0" y="0"/>
          <a:ext cx="0" cy="0"/>
          <a:chOff x="0" y="0"/>
          <a:chExt cx="0" cy="0"/>
        </a:xfrm>
      </p:grpSpPr>
      <p:sp>
        <p:nvSpPr>
          <p:cNvPr id="649" name="Google Shape;649;p15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50" name="Google Shape;650;p157"/>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1" name="Google Shape;651;p15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Color Segue with Subtitle Light 1">
  <p:cSld name="Segue with Subtitle Light_1">
    <p:bg>
      <p:bgPr>
        <a:blipFill>
          <a:blip r:embed="rId2">
            <a:alphaModFix/>
          </a:blip>
          <a:stretch>
            <a:fillRect/>
          </a:stretch>
        </a:blipFill>
        <a:effectLst/>
      </p:bgPr>
    </p:bg>
    <p:spTree>
      <p:nvGrpSpPr>
        <p:cNvPr id="1" name="Shape 652"/>
        <p:cNvGrpSpPr/>
        <p:nvPr/>
      </p:nvGrpSpPr>
      <p:grpSpPr>
        <a:xfrm>
          <a:off x="0" y="0"/>
          <a:ext cx="0" cy="0"/>
          <a:chOff x="0" y="0"/>
          <a:chExt cx="0" cy="0"/>
        </a:xfrm>
      </p:grpSpPr>
      <p:sp>
        <p:nvSpPr>
          <p:cNvPr id="653" name="Google Shape;653;p15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54" name="Google Shape;654;p158"/>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5" name="Google Shape;655;p15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lor Segue with Subtitle Light 1">
  <p:cSld name="Segue with Subtitle Light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4" name="Google Shape;54;p15"/>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5" name="Google Shape;55;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Color Segue with Subtitle Light 2">
  <p:cSld name="Segue with Subtitle Light_1_1">
    <p:bg>
      <p:bgPr>
        <a:blipFill>
          <a:blip r:embed="rId2">
            <a:alphaModFix/>
          </a:blip>
          <a:stretch>
            <a:fillRect/>
          </a:stretch>
        </a:blipFill>
        <a:effectLst/>
      </p:bgPr>
    </p:bg>
    <p:spTree>
      <p:nvGrpSpPr>
        <p:cNvPr id="1" name="Shape 656"/>
        <p:cNvGrpSpPr/>
        <p:nvPr/>
      </p:nvGrpSpPr>
      <p:grpSpPr>
        <a:xfrm>
          <a:off x="0" y="0"/>
          <a:ext cx="0" cy="0"/>
          <a:chOff x="0" y="0"/>
          <a:chExt cx="0" cy="0"/>
        </a:xfrm>
      </p:grpSpPr>
      <p:sp>
        <p:nvSpPr>
          <p:cNvPr id="657" name="Google Shape;657;p15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58" name="Google Shape;658;p159"/>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59" name="Google Shape;659;p15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660"/>
        <p:cNvGrpSpPr/>
        <p:nvPr/>
      </p:nvGrpSpPr>
      <p:grpSpPr>
        <a:xfrm>
          <a:off x="0" y="0"/>
          <a:ext cx="0" cy="0"/>
          <a:chOff x="0" y="0"/>
          <a:chExt cx="0" cy="0"/>
        </a:xfrm>
      </p:grpSpPr>
      <p:sp>
        <p:nvSpPr>
          <p:cNvPr id="661" name="Google Shape;661;p160"/>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2" name="Google Shape;662;p16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olor Segue Light 1">
  <p:cSld name="Segue Light_1">
    <p:bg>
      <p:bgPr>
        <a:blipFill>
          <a:blip r:embed="rId2">
            <a:alphaModFix/>
          </a:blip>
          <a:stretch>
            <a:fillRect/>
          </a:stretch>
        </a:blipFill>
        <a:effectLst/>
      </p:bgPr>
    </p:bg>
    <p:spTree>
      <p:nvGrpSpPr>
        <p:cNvPr id="1" name="Shape 663"/>
        <p:cNvGrpSpPr/>
        <p:nvPr/>
      </p:nvGrpSpPr>
      <p:grpSpPr>
        <a:xfrm>
          <a:off x="0" y="0"/>
          <a:ext cx="0" cy="0"/>
          <a:chOff x="0" y="0"/>
          <a:chExt cx="0" cy="0"/>
        </a:xfrm>
      </p:grpSpPr>
      <p:sp>
        <p:nvSpPr>
          <p:cNvPr id="664" name="Google Shape;664;p16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5" name="Google Shape;665;p16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Color Segue Light 2">
  <p:cSld name="Segue Light_1_1">
    <p:bg>
      <p:bgPr>
        <a:blipFill>
          <a:blip r:embed="rId2">
            <a:alphaModFix/>
          </a:blip>
          <a:stretch>
            <a:fillRect/>
          </a:stretch>
        </a:blipFill>
        <a:effectLst/>
      </p:bgPr>
    </p:bg>
    <p:spTree>
      <p:nvGrpSpPr>
        <p:cNvPr id="1" name="Shape 666"/>
        <p:cNvGrpSpPr/>
        <p:nvPr/>
      </p:nvGrpSpPr>
      <p:grpSpPr>
        <a:xfrm>
          <a:off x="0" y="0"/>
          <a:ext cx="0" cy="0"/>
          <a:chOff x="0" y="0"/>
          <a:chExt cx="0" cy="0"/>
        </a:xfrm>
      </p:grpSpPr>
      <p:sp>
        <p:nvSpPr>
          <p:cNvPr id="667" name="Google Shape;667;p162"/>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68" name="Google Shape;668;p16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669"/>
        <p:cNvGrpSpPr/>
        <p:nvPr/>
      </p:nvGrpSpPr>
      <p:grpSpPr>
        <a:xfrm>
          <a:off x="0" y="0"/>
          <a:ext cx="0" cy="0"/>
          <a:chOff x="0" y="0"/>
          <a:chExt cx="0" cy="0"/>
        </a:xfrm>
      </p:grpSpPr>
      <p:sp>
        <p:nvSpPr>
          <p:cNvPr id="670" name="Google Shape;670;p163"/>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71" name="Google Shape;671;p163"/>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72" name="Google Shape;672;p16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673"/>
        <p:cNvGrpSpPr/>
        <p:nvPr/>
      </p:nvGrpSpPr>
      <p:grpSpPr>
        <a:xfrm>
          <a:off x="0" y="0"/>
          <a:ext cx="0" cy="0"/>
          <a:chOff x="0" y="0"/>
          <a:chExt cx="0" cy="0"/>
        </a:xfrm>
      </p:grpSpPr>
      <p:sp>
        <p:nvSpPr>
          <p:cNvPr id="674" name="Google Shape;674;p164"/>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75" name="Google Shape;675;p164"/>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76" name="Google Shape;676;p164"/>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77" name="Google Shape;677;p164"/>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78" name="Google Shape;678;p16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679"/>
        <p:cNvGrpSpPr/>
        <p:nvPr/>
      </p:nvGrpSpPr>
      <p:grpSpPr>
        <a:xfrm>
          <a:off x="0" y="0"/>
          <a:ext cx="0" cy="0"/>
          <a:chOff x="0" y="0"/>
          <a:chExt cx="0" cy="0"/>
        </a:xfrm>
      </p:grpSpPr>
      <p:sp>
        <p:nvSpPr>
          <p:cNvPr id="680" name="Google Shape;680;p165"/>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81" name="Google Shape;681;p165"/>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82" name="Google Shape;682;p165"/>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83" name="Google Shape;683;p165"/>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84" name="Google Shape;684;p16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
        <p:nvSpPr>
          <p:cNvPr id="685" name="Google Shape;685;p165"/>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686"/>
        <p:cNvGrpSpPr/>
        <p:nvPr/>
      </p:nvGrpSpPr>
      <p:grpSpPr>
        <a:xfrm>
          <a:off x="0" y="0"/>
          <a:ext cx="0" cy="0"/>
          <a:chOff x="0" y="0"/>
          <a:chExt cx="0" cy="0"/>
        </a:xfrm>
      </p:grpSpPr>
      <p:sp>
        <p:nvSpPr>
          <p:cNvPr id="687" name="Google Shape;687;p166"/>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88" name="Google Shape;688;p16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689"/>
        <p:cNvGrpSpPr/>
        <p:nvPr/>
      </p:nvGrpSpPr>
      <p:grpSpPr>
        <a:xfrm>
          <a:off x="0" y="0"/>
          <a:ext cx="0" cy="0"/>
          <a:chOff x="0" y="0"/>
          <a:chExt cx="0" cy="0"/>
        </a:xfrm>
      </p:grpSpPr>
      <p:pic>
        <p:nvPicPr>
          <p:cNvPr id="690" name="Google Shape;690;p167"/>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691" name="Google Shape;691;p167"/>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92" name="Google Shape;692;p16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693"/>
        <p:cNvGrpSpPr/>
        <p:nvPr/>
      </p:nvGrpSpPr>
      <p:grpSpPr>
        <a:xfrm>
          <a:off x="0" y="0"/>
          <a:ext cx="0" cy="0"/>
          <a:chOff x="0" y="0"/>
          <a:chExt cx="0" cy="0"/>
        </a:xfrm>
      </p:grpSpPr>
      <p:sp>
        <p:nvSpPr>
          <p:cNvPr id="694" name="Google Shape;694;p16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695" name="Google Shape;695;p168"/>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696" name="Google Shape;696;p168"/>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697" name="Google Shape;697;p16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or Segue with Subtitle Light 2">
  <p:cSld name="Segue with Subtitle Light_1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8" name="Google Shape;58;p16"/>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59" name="Google Shape;59;p1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698"/>
        <p:cNvGrpSpPr/>
        <p:nvPr/>
      </p:nvGrpSpPr>
      <p:grpSpPr>
        <a:xfrm>
          <a:off x="0" y="0"/>
          <a:ext cx="0" cy="0"/>
          <a:chOff x="0" y="0"/>
          <a:chExt cx="0" cy="0"/>
        </a:xfrm>
      </p:grpSpPr>
      <p:sp>
        <p:nvSpPr>
          <p:cNvPr id="699" name="Google Shape;699;p169"/>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lang="en" sz="700" b="0" i="0" u="none" strike="noStrike" cap="none">
                <a:solidFill>
                  <a:srgbClr val="FAFBFC"/>
                </a:solidFill>
                <a:latin typeface="Open Sans"/>
                <a:ea typeface="Open Sans"/>
                <a:cs typeface="Open Sans"/>
                <a:sym typeface="Open Sans"/>
              </a:rPr>
              <a:t> Udacity. All rights reserved.</a:t>
            </a:r>
            <a:endParaRPr sz="500"/>
          </a:p>
        </p:txBody>
      </p:sp>
      <p:sp>
        <p:nvSpPr>
          <p:cNvPr id="700" name="Google Shape;700;p169"/>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701" name="Google Shape;701;p169"/>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702" name="Google Shape;702;p16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703"/>
        <p:cNvGrpSpPr/>
        <p:nvPr/>
      </p:nvGrpSpPr>
      <p:grpSpPr>
        <a:xfrm>
          <a:off x="0" y="0"/>
          <a:ext cx="0" cy="0"/>
          <a:chOff x="0" y="0"/>
          <a:chExt cx="0" cy="0"/>
        </a:xfrm>
      </p:grpSpPr>
      <p:sp>
        <p:nvSpPr>
          <p:cNvPr id="704" name="Google Shape;704;p170"/>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705" name="Google Shape;705;p170"/>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706" name="Google Shape;706;p170"/>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707" name="Google Shape;707;p17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708"/>
        <p:cNvGrpSpPr/>
        <p:nvPr/>
      </p:nvGrpSpPr>
      <p:grpSpPr>
        <a:xfrm>
          <a:off x="0" y="0"/>
          <a:ext cx="0" cy="0"/>
          <a:chOff x="0" y="0"/>
          <a:chExt cx="0" cy="0"/>
        </a:xfrm>
      </p:grpSpPr>
      <p:sp>
        <p:nvSpPr>
          <p:cNvPr id="709" name="Google Shape;709;p171"/>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lang="en" sz="700" b="0" i="0" u="none" strike="noStrike" cap="none">
                <a:solidFill>
                  <a:srgbClr val="FAFBFC"/>
                </a:solidFill>
                <a:latin typeface="Open Sans"/>
                <a:ea typeface="Open Sans"/>
                <a:cs typeface="Open Sans"/>
                <a:sym typeface="Open Sans"/>
              </a:rPr>
              <a:t> Udacity. All rights reserved.</a:t>
            </a:r>
            <a:endParaRPr sz="500"/>
          </a:p>
        </p:txBody>
      </p:sp>
      <p:sp>
        <p:nvSpPr>
          <p:cNvPr id="710" name="Google Shape;710;p171"/>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711" name="Google Shape;711;p171"/>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712" name="Google Shape;712;p17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713"/>
        <p:cNvGrpSpPr/>
        <p:nvPr/>
      </p:nvGrpSpPr>
      <p:grpSpPr>
        <a:xfrm>
          <a:off x="0" y="0"/>
          <a:ext cx="0" cy="0"/>
          <a:chOff x="0" y="0"/>
          <a:chExt cx="0" cy="0"/>
        </a:xfrm>
      </p:grpSpPr>
      <p:sp>
        <p:nvSpPr>
          <p:cNvPr id="714" name="Google Shape;714;p17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715"/>
        <p:cNvGrpSpPr/>
        <p:nvPr/>
      </p:nvGrpSpPr>
      <p:grpSpPr>
        <a:xfrm>
          <a:off x="0" y="0"/>
          <a:ext cx="0" cy="0"/>
          <a:chOff x="0" y="0"/>
          <a:chExt cx="0" cy="0"/>
        </a:xfrm>
      </p:grpSpPr>
      <p:sp>
        <p:nvSpPr>
          <p:cNvPr id="716" name="Google Shape;716;p173"/>
          <p:cNvSpPr txBox="1">
            <a:spLocks noGrp="1"/>
          </p:cNvSpPr>
          <p:nvPr>
            <p:ph type="ctrTitle"/>
          </p:nvPr>
        </p:nvSpPr>
        <p:spPr>
          <a:xfrm>
            <a:off x="311708" y="744575"/>
            <a:ext cx="8520600" cy="2052600"/>
          </a:xfrm>
          <a:prstGeom prst="rect">
            <a:avLst/>
          </a:prstGeom>
        </p:spPr>
        <p:txBody>
          <a:bodyPr spcFirstLastPara="1" wrap="square" lIns="34275" tIns="34275" rIns="342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17" name="Google Shape;717;p173"/>
          <p:cNvSpPr txBox="1">
            <a:spLocks noGrp="1"/>
          </p:cNvSpPr>
          <p:nvPr>
            <p:ph type="subTitle" idx="1"/>
          </p:nvPr>
        </p:nvSpPr>
        <p:spPr>
          <a:xfrm>
            <a:off x="311700" y="2834125"/>
            <a:ext cx="8520600" cy="792600"/>
          </a:xfrm>
          <a:prstGeom prst="rect">
            <a:avLst/>
          </a:prstGeom>
        </p:spPr>
        <p:txBody>
          <a:bodyPr spcFirstLastPara="1" wrap="square" lIns="34275" tIns="34275" rIns="34275" bIns="34275" anchor="t" anchorCtr="0">
            <a:noAutofit/>
          </a:bodyPr>
          <a:lstStyle>
            <a:lvl1pPr lvl="0" algn="ctr" rtl="0">
              <a:lnSpc>
                <a:spcPct val="100000"/>
              </a:lnSpc>
              <a:spcBef>
                <a:spcPts val="700"/>
              </a:spcBef>
              <a:spcAft>
                <a:spcPts val="0"/>
              </a:spcAft>
              <a:buSzPts val="2800"/>
              <a:buNone/>
              <a:defRPr sz="2800"/>
            </a:lvl1pPr>
            <a:lvl2pPr lvl="1" algn="ctr" rtl="0">
              <a:lnSpc>
                <a:spcPct val="100000"/>
              </a:lnSpc>
              <a:spcBef>
                <a:spcPts val="700"/>
              </a:spcBef>
              <a:spcAft>
                <a:spcPts val="0"/>
              </a:spcAft>
              <a:buSzPts val="2800"/>
              <a:buNone/>
              <a:defRPr sz="2800"/>
            </a:lvl2pPr>
            <a:lvl3pPr lvl="2" algn="ctr" rtl="0">
              <a:lnSpc>
                <a:spcPct val="100000"/>
              </a:lnSpc>
              <a:spcBef>
                <a:spcPts val="700"/>
              </a:spcBef>
              <a:spcAft>
                <a:spcPts val="0"/>
              </a:spcAft>
              <a:buSzPts val="2800"/>
              <a:buNone/>
              <a:defRPr sz="2800"/>
            </a:lvl3pPr>
            <a:lvl4pPr lvl="3" algn="ctr" rtl="0">
              <a:lnSpc>
                <a:spcPct val="100000"/>
              </a:lnSpc>
              <a:spcBef>
                <a:spcPts val="700"/>
              </a:spcBef>
              <a:spcAft>
                <a:spcPts val="0"/>
              </a:spcAft>
              <a:buSzPts val="2800"/>
              <a:buNone/>
              <a:defRPr sz="2800"/>
            </a:lvl4pPr>
            <a:lvl5pPr lvl="4" algn="ctr" rtl="0">
              <a:lnSpc>
                <a:spcPct val="100000"/>
              </a:lnSpc>
              <a:spcBef>
                <a:spcPts val="700"/>
              </a:spcBef>
              <a:spcAft>
                <a:spcPts val="0"/>
              </a:spcAft>
              <a:buSzPts val="2800"/>
              <a:buNone/>
              <a:defRPr sz="2800"/>
            </a:lvl5pPr>
            <a:lvl6pPr lvl="5" algn="ctr" rtl="0">
              <a:lnSpc>
                <a:spcPct val="100000"/>
              </a:lnSpc>
              <a:spcBef>
                <a:spcPts val="700"/>
              </a:spcBef>
              <a:spcAft>
                <a:spcPts val="0"/>
              </a:spcAft>
              <a:buSzPts val="2800"/>
              <a:buNone/>
              <a:defRPr sz="2800"/>
            </a:lvl6pPr>
            <a:lvl7pPr lvl="6" algn="ctr" rtl="0">
              <a:lnSpc>
                <a:spcPct val="100000"/>
              </a:lnSpc>
              <a:spcBef>
                <a:spcPts val="700"/>
              </a:spcBef>
              <a:spcAft>
                <a:spcPts val="0"/>
              </a:spcAft>
              <a:buSzPts val="2800"/>
              <a:buNone/>
              <a:defRPr sz="2800"/>
            </a:lvl7pPr>
            <a:lvl8pPr lvl="7" algn="ctr" rtl="0">
              <a:lnSpc>
                <a:spcPct val="100000"/>
              </a:lnSpc>
              <a:spcBef>
                <a:spcPts val="700"/>
              </a:spcBef>
              <a:spcAft>
                <a:spcPts val="0"/>
              </a:spcAft>
              <a:buSzPts val="2800"/>
              <a:buNone/>
              <a:defRPr sz="2800"/>
            </a:lvl8pPr>
            <a:lvl9pPr lvl="8" algn="ctr" rtl="0">
              <a:lnSpc>
                <a:spcPct val="100000"/>
              </a:lnSpc>
              <a:spcBef>
                <a:spcPts val="700"/>
              </a:spcBef>
              <a:spcAft>
                <a:spcPts val="0"/>
              </a:spcAft>
              <a:buSzPts val="2800"/>
              <a:buNone/>
              <a:defRPr sz="2800"/>
            </a:lvl9pPr>
          </a:lstStyle>
          <a:p>
            <a:endParaRPr/>
          </a:p>
        </p:txBody>
      </p:sp>
      <p:sp>
        <p:nvSpPr>
          <p:cNvPr id="718" name="Google Shape;718;p173"/>
          <p:cNvSpPr txBox="1">
            <a:spLocks noGrp="1"/>
          </p:cNvSpPr>
          <p:nvPr>
            <p:ph type="sldNum" idx="12"/>
          </p:nvPr>
        </p:nvSpPr>
        <p:spPr>
          <a:xfrm>
            <a:off x="8472458" y="4663217"/>
            <a:ext cx="548700" cy="393600"/>
          </a:xfrm>
          <a:prstGeom prst="rect">
            <a:avLst/>
          </a:prstGeom>
        </p:spPr>
        <p:txBody>
          <a:bodyPr spcFirstLastPara="1" wrap="square" lIns="19050" tIns="19050" rIns="19050" bIns="190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719"/>
        <p:cNvGrpSpPr/>
        <p:nvPr/>
      </p:nvGrpSpPr>
      <p:grpSpPr>
        <a:xfrm>
          <a:off x="0" y="0"/>
          <a:ext cx="0" cy="0"/>
          <a:chOff x="0" y="0"/>
          <a:chExt cx="0" cy="0"/>
        </a:xfrm>
      </p:grpSpPr>
      <p:sp>
        <p:nvSpPr>
          <p:cNvPr id="720" name="Google Shape;720;p17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4"/>
          <p:cNvSpPr txBox="1">
            <a:spLocks noGrp="1"/>
          </p:cNvSpPr>
          <p:nvPr>
            <p:ph type="title"/>
          </p:nvPr>
        </p:nvSpPr>
        <p:spPr>
          <a:xfrm>
            <a:off x="311700" y="445025"/>
            <a:ext cx="8520600" cy="572700"/>
          </a:xfrm>
          <a:prstGeom prst="rect">
            <a:avLst/>
          </a:prstGeom>
        </p:spPr>
        <p:txBody>
          <a:bodyPr spcFirstLastPara="1" wrap="square" lIns="34275" tIns="34275" rIns="34275" bIns="34275" anchor="b"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722" name="Google Shape;722;p174"/>
          <p:cNvSpPr txBox="1">
            <a:spLocks noGrp="1"/>
          </p:cNvSpPr>
          <p:nvPr>
            <p:ph type="body" idx="1"/>
          </p:nvPr>
        </p:nvSpPr>
        <p:spPr>
          <a:xfrm>
            <a:off x="311700" y="1152475"/>
            <a:ext cx="8520600" cy="3416400"/>
          </a:xfrm>
          <a:prstGeom prst="rect">
            <a:avLst/>
          </a:prstGeom>
        </p:spPr>
        <p:txBody>
          <a:bodyPr spcFirstLastPara="1" wrap="square" lIns="34275" tIns="34275" rIns="34275" bIns="34275" anchor="t" anchorCtr="0">
            <a:noAutofit/>
          </a:bodyPr>
          <a:lstStyle>
            <a:lvl1pPr marL="457200" lvl="0" indent="-228600" rtl="0">
              <a:spcBef>
                <a:spcPts val="700"/>
              </a:spcBef>
              <a:spcAft>
                <a:spcPts val="0"/>
              </a:spcAft>
              <a:buSzPts val="500"/>
              <a:buNone/>
              <a:defRPr/>
            </a:lvl1pPr>
            <a:lvl2pPr marL="914400" lvl="1" indent="-228600" rtl="0">
              <a:spcBef>
                <a:spcPts val="700"/>
              </a:spcBef>
              <a:spcAft>
                <a:spcPts val="0"/>
              </a:spcAft>
              <a:buSzPts val="500"/>
              <a:buNone/>
              <a:defRPr/>
            </a:lvl2pPr>
            <a:lvl3pPr marL="1371600" lvl="2" indent="-228600" rtl="0">
              <a:spcBef>
                <a:spcPts val="700"/>
              </a:spcBef>
              <a:spcAft>
                <a:spcPts val="0"/>
              </a:spcAft>
              <a:buSzPts val="500"/>
              <a:buNone/>
              <a:defRPr/>
            </a:lvl3pPr>
            <a:lvl4pPr marL="1828800" lvl="3" indent="-228600" rtl="0">
              <a:spcBef>
                <a:spcPts val="700"/>
              </a:spcBef>
              <a:spcAft>
                <a:spcPts val="0"/>
              </a:spcAft>
              <a:buSzPts val="500"/>
              <a:buNone/>
              <a:defRPr/>
            </a:lvl4pPr>
            <a:lvl5pPr marL="2286000" lvl="4" indent="-228600" rtl="0">
              <a:spcBef>
                <a:spcPts val="700"/>
              </a:spcBef>
              <a:spcAft>
                <a:spcPts val="0"/>
              </a:spcAft>
              <a:buSzPts val="500"/>
              <a:buNone/>
              <a:defRPr/>
            </a:lvl5pPr>
            <a:lvl6pPr marL="2743200" lvl="5" indent="-228600" rtl="0">
              <a:spcBef>
                <a:spcPts val="700"/>
              </a:spcBef>
              <a:spcAft>
                <a:spcPts val="0"/>
              </a:spcAft>
              <a:buSzPts val="500"/>
              <a:buNone/>
              <a:defRPr/>
            </a:lvl6pPr>
            <a:lvl7pPr marL="3200400" lvl="6" indent="-228600" rtl="0">
              <a:spcBef>
                <a:spcPts val="700"/>
              </a:spcBef>
              <a:spcAft>
                <a:spcPts val="0"/>
              </a:spcAft>
              <a:buSzPts val="500"/>
              <a:buNone/>
              <a:defRPr/>
            </a:lvl7pPr>
            <a:lvl8pPr marL="3657600" lvl="7" indent="-228600" rtl="0">
              <a:spcBef>
                <a:spcPts val="700"/>
              </a:spcBef>
              <a:spcAft>
                <a:spcPts val="0"/>
              </a:spcAft>
              <a:buSzPts val="500"/>
              <a:buNone/>
              <a:defRPr/>
            </a:lvl8pPr>
            <a:lvl9pPr marL="4114800" lvl="8" indent="-228600" rtl="0">
              <a:spcBef>
                <a:spcPts val="700"/>
              </a:spcBef>
              <a:spcAft>
                <a:spcPts val="0"/>
              </a:spcAft>
              <a:buSzPts val="500"/>
              <a:buNone/>
              <a:defRPr/>
            </a:lvl9pPr>
          </a:lstStyle>
          <a:p>
            <a:endParaRPr/>
          </a:p>
        </p:txBody>
      </p:sp>
      <p:sp>
        <p:nvSpPr>
          <p:cNvPr id="723" name="Google Shape;723;p174"/>
          <p:cNvSpPr txBox="1">
            <a:spLocks noGrp="1"/>
          </p:cNvSpPr>
          <p:nvPr>
            <p:ph type="sldNum" idx="12"/>
          </p:nvPr>
        </p:nvSpPr>
        <p:spPr>
          <a:xfrm>
            <a:off x="8472458" y="4663217"/>
            <a:ext cx="548700" cy="393600"/>
          </a:xfrm>
          <a:prstGeom prst="rect">
            <a:avLst/>
          </a:prstGeom>
        </p:spPr>
        <p:txBody>
          <a:bodyPr spcFirstLastPara="1" wrap="square" lIns="19050" tIns="19050" rIns="19050" bIns="190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Color Segue Light 1 1">
  <p:cSld name="Color Segue Light 1">
    <p:bg>
      <p:bgPr>
        <a:blipFill rotWithShape="1">
          <a:blip r:embed="rId2">
            <a:alphaModFix/>
          </a:blip>
          <a:stretch>
            <a:fillRect/>
          </a:stretch>
        </a:blipFill>
        <a:effectLst/>
      </p:bgPr>
    </p:bg>
    <p:spTree>
      <p:nvGrpSpPr>
        <p:cNvPr id="1" name="Shape 724"/>
        <p:cNvGrpSpPr/>
        <p:nvPr/>
      </p:nvGrpSpPr>
      <p:grpSpPr>
        <a:xfrm>
          <a:off x="0" y="0"/>
          <a:ext cx="0" cy="0"/>
          <a:chOff x="0" y="0"/>
          <a:chExt cx="0" cy="0"/>
        </a:xfrm>
      </p:grpSpPr>
      <p:sp>
        <p:nvSpPr>
          <p:cNvPr id="725" name="Google Shape;725;p175"/>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26" name="Google Shape;726;p17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2" name="Google Shape;62;p1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lor Segue Light 1">
  <p:cSld name="Segue Light_1">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5" name="Google Shape;65;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lor Segue Light 2">
  <p:cSld name="Segue Light_1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8" name="Google Shape;68;p1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69"/>
        <p:cNvGrpSpPr/>
        <p:nvPr/>
      </p:nvGrpSpPr>
      <p:grpSpPr>
        <a:xfrm>
          <a:off x="0" y="0"/>
          <a:ext cx="0" cy="0"/>
          <a:chOff x="0" y="0"/>
          <a:chExt cx="0" cy="0"/>
        </a:xfrm>
      </p:grpSpPr>
      <p:sp>
        <p:nvSpPr>
          <p:cNvPr id="70" name="Google Shape;70;p20"/>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1" name="Google Shape;71;p20"/>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2" name="Google Shape;72;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73"/>
        <p:cNvGrpSpPr/>
        <p:nvPr/>
      </p:nvGrpSpPr>
      <p:grpSpPr>
        <a:xfrm>
          <a:off x="0" y="0"/>
          <a:ext cx="0" cy="0"/>
          <a:chOff x="0" y="0"/>
          <a:chExt cx="0" cy="0"/>
        </a:xfrm>
      </p:grpSpPr>
      <p:sp>
        <p:nvSpPr>
          <p:cNvPr id="74" name="Google Shape;74;p2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5" name="Google Shape;75;p21"/>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6" name="Google Shape;76;p2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77" name="Google Shape;77;p21"/>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78" name="Google Shape;78;p2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3" name="Google Shape;13;p3"/>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1" name="Google Shape;81;p22"/>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2" name="Google Shape;82;p22"/>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3" name="Google Shape;83;p22"/>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4" name="Google Shape;84;p2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
        <p:nvSpPr>
          <p:cNvPr id="85" name="Google Shape;85;p22"/>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86"/>
        <p:cNvGrpSpPr/>
        <p:nvPr/>
      </p:nvGrpSpPr>
      <p:grpSpPr>
        <a:xfrm>
          <a:off x="0" y="0"/>
          <a:ext cx="0" cy="0"/>
          <a:chOff x="0" y="0"/>
          <a:chExt cx="0" cy="0"/>
        </a:xfrm>
      </p:grpSpPr>
      <p:sp>
        <p:nvSpPr>
          <p:cNvPr id="87" name="Google Shape;87;p2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89"/>
        <p:cNvGrpSpPr/>
        <p:nvPr/>
      </p:nvGrpSpPr>
      <p:grpSpPr>
        <a:xfrm>
          <a:off x="0" y="0"/>
          <a:ext cx="0" cy="0"/>
          <a:chOff x="0" y="0"/>
          <a:chExt cx="0" cy="0"/>
        </a:xfrm>
      </p:grpSpPr>
      <p:pic>
        <p:nvPicPr>
          <p:cNvPr id="90" name="Google Shape;90;p2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91" name="Google Shape;91;p24"/>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2" name="Google Shape;92;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93"/>
        <p:cNvGrpSpPr/>
        <p:nvPr/>
      </p:nvGrpSpPr>
      <p:grpSpPr>
        <a:xfrm>
          <a:off x="0" y="0"/>
          <a:ext cx="0" cy="0"/>
          <a:chOff x="0" y="0"/>
          <a:chExt cx="0" cy="0"/>
        </a:xfrm>
      </p:grpSpPr>
      <p:sp>
        <p:nvSpPr>
          <p:cNvPr id="94" name="Google Shape;94;p2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95" name="Google Shape;95;p2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96" name="Google Shape;96;p2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97" name="Google Shape;97;p2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98"/>
        <p:cNvGrpSpPr/>
        <p:nvPr/>
      </p:nvGrpSpPr>
      <p:grpSpPr>
        <a:xfrm>
          <a:off x="0" y="0"/>
          <a:ext cx="0" cy="0"/>
          <a:chOff x="0" y="0"/>
          <a:chExt cx="0" cy="0"/>
        </a:xfrm>
      </p:grpSpPr>
      <p:sp>
        <p:nvSpPr>
          <p:cNvPr id="99" name="Google Shape;99;p2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lang="en" sz="700" b="0" i="0" u="none" strike="noStrike" cap="none">
                <a:solidFill>
                  <a:srgbClr val="FAFBFC"/>
                </a:solidFill>
                <a:latin typeface="Open Sans"/>
                <a:ea typeface="Open Sans"/>
                <a:cs typeface="Open Sans"/>
                <a:sym typeface="Open Sans"/>
              </a:rPr>
              <a:t> Udacity. All rights reserved.</a:t>
            </a:r>
            <a:endParaRPr sz="500"/>
          </a:p>
        </p:txBody>
      </p:sp>
      <p:sp>
        <p:nvSpPr>
          <p:cNvPr id="100" name="Google Shape;100;p2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01" name="Google Shape;101;p2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02" name="Google Shape;102;p2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103"/>
        <p:cNvGrpSpPr/>
        <p:nvPr/>
      </p:nvGrpSpPr>
      <p:grpSpPr>
        <a:xfrm>
          <a:off x="0" y="0"/>
          <a:ext cx="0" cy="0"/>
          <a:chOff x="0" y="0"/>
          <a:chExt cx="0" cy="0"/>
        </a:xfrm>
      </p:grpSpPr>
      <p:sp>
        <p:nvSpPr>
          <p:cNvPr id="104" name="Google Shape;104;p2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Font typeface="Open Sans"/>
              <a:buNone/>
            </a:pPr>
            <a:r>
              <a:rPr lang="en" sz="700" b="0" i="0" u="none" strike="noStrike" cap="none">
                <a:solidFill>
                  <a:srgbClr val="7D97AD"/>
                </a:solidFill>
                <a:latin typeface="Open Sans"/>
                <a:ea typeface="Open Sans"/>
                <a:cs typeface="Open Sans"/>
                <a:sym typeface="Open Sans"/>
              </a:rPr>
              <a:t>© 201</a:t>
            </a:r>
            <a:r>
              <a:rPr lang="en" sz="700">
                <a:solidFill>
                  <a:srgbClr val="7D97AD"/>
                </a:solidFill>
                <a:latin typeface="Open Sans"/>
                <a:ea typeface="Open Sans"/>
                <a:cs typeface="Open Sans"/>
                <a:sym typeface="Open Sans"/>
              </a:rPr>
              <a:t>7</a:t>
            </a:r>
            <a:r>
              <a:rPr lang="en" sz="700" b="0" i="0" u="none" strike="noStrike" cap="none">
                <a:solidFill>
                  <a:srgbClr val="7D97AD"/>
                </a:solidFill>
                <a:latin typeface="Open Sans"/>
                <a:ea typeface="Open Sans"/>
                <a:cs typeface="Open Sans"/>
                <a:sym typeface="Open Sans"/>
              </a:rPr>
              <a:t> Udacity. All rights reserved.</a:t>
            </a:r>
            <a:endParaRPr sz="500"/>
          </a:p>
        </p:txBody>
      </p:sp>
      <p:sp>
        <p:nvSpPr>
          <p:cNvPr id="105" name="Google Shape;105;p2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Font typeface="Open Sans"/>
              <a:buNone/>
            </a:pPr>
            <a:r>
              <a:rPr lang="en" sz="1800" b="0" i="0" u="none" strike="noStrike" cap="none">
                <a:solidFill>
                  <a:srgbClr val="FFFFFF"/>
                </a:solidFill>
                <a:latin typeface="Open Sans"/>
                <a:ea typeface="Open Sans"/>
                <a:cs typeface="Open Sans"/>
                <a:sym typeface="Open Sans"/>
              </a:rPr>
              <a:t>Be in Demand</a:t>
            </a:r>
            <a:endParaRPr sz="500"/>
          </a:p>
        </p:txBody>
      </p:sp>
      <p:pic>
        <p:nvPicPr>
          <p:cNvPr id="106" name="Google Shape;106;p27"/>
          <p:cNvPicPr preferRelativeResize="0"/>
          <p:nvPr/>
        </p:nvPicPr>
        <p:blipFill rotWithShape="1">
          <a:blip r:embed="rId2">
            <a:alphaModFix/>
          </a:blip>
          <a:srcRect/>
          <a:stretch/>
        </p:blipFill>
        <p:spPr>
          <a:xfrm>
            <a:off x="2500679" y="2221260"/>
            <a:ext cx="4143300" cy="720000"/>
          </a:xfrm>
          <a:prstGeom prst="rect">
            <a:avLst/>
          </a:prstGeom>
          <a:noFill/>
          <a:ln>
            <a:noFill/>
          </a:ln>
        </p:spPr>
      </p:pic>
      <p:sp>
        <p:nvSpPr>
          <p:cNvPr id="107" name="Google Shape;107;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08"/>
        <p:cNvGrpSpPr/>
        <p:nvPr/>
      </p:nvGrpSpPr>
      <p:grpSpPr>
        <a:xfrm>
          <a:off x="0" y="0"/>
          <a:ext cx="0" cy="0"/>
          <a:chOff x="0" y="0"/>
          <a:chExt cx="0" cy="0"/>
        </a:xfrm>
      </p:grpSpPr>
      <p:sp>
        <p:nvSpPr>
          <p:cNvPr id="109" name="Google Shape;109;p2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Font typeface="Open Sans"/>
              <a:buNone/>
            </a:pPr>
            <a:r>
              <a:rPr lang="en" sz="700" b="0" i="0" u="none" strike="noStrike" cap="none">
                <a:solidFill>
                  <a:srgbClr val="FAFBFC"/>
                </a:solidFill>
                <a:latin typeface="Open Sans"/>
                <a:ea typeface="Open Sans"/>
                <a:cs typeface="Open Sans"/>
                <a:sym typeface="Open Sans"/>
              </a:rPr>
              <a:t>© 201</a:t>
            </a:r>
            <a:r>
              <a:rPr lang="en" sz="700">
                <a:solidFill>
                  <a:srgbClr val="FAFBFC"/>
                </a:solidFill>
                <a:latin typeface="Open Sans"/>
                <a:ea typeface="Open Sans"/>
                <a:cs typeface="Open Sans"/>
                <a:sym typeface="Open Sans"/>
              </a:rPr>
              <a:t>7</a:t>
            </a:r>
            <a:r>
              <a:rPr lang="en" sz="700" b="0" i="0" u="none" strike="noStrike" cap="none">
                <a:solidFill>
                  <a:srgbClr val="FAFBFC"/>
                </a:solidFill>
                <a:latin typeface="Open Sans"/>
                <a:ea typeface="Open Sans"/>
                <a:cs typeface="Open Sans"/>
                <a:sym typeface="Open Sans"/>
              </a:rPr>
              <a:t> Udacity. All rights reserved.</a:t>
            </a:r>
            <a:endParaRPr sz="500"/>
          </a:p>
        </p:txBody>
      </p:sp>
      <p:sp>
        <p:nvSpPr>
          <p:cNvPr id="110" name="Google Shape;110;p2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Font typeface="Open Sans"/>
              <a:buNone/>
            </a:pPr>
            <a:r>
              <a:rPr lang="en" sz="1800" b="0" i="0" u="none" strike="noStrike" cap="none">
                <a:solidFill>
                  <a:srgbClr val="FAFBFC"/>
                </a:solidFill>
                <a:latin typeface="Open Sans"/>
                <a:ea typeface="Open Sans"/>
                <a:cs typeface="Open Sans"/>
                <a:sym typeface="Open Sans"/>
              </a:rPr>
              <a:t>Be in Demand</a:t>
            </a:r>
            <a:endParaRPr sz="500"/>
          </a:p>
        </p:txBody>
      </p:sp>
      <p:pic>
        <p:nvPicPr>
          <p:cNvPr id="111" name="Google Shape;111;p28"/>
          <p:cNvPicPr preferRelativeResize="0"/>
          <p:nvPr/>
        </p:nvPicPr>
        <p:blipFill rotWithShape="1">
          <a:blip r:embed="rId2">
            <a:alphaModFix/>
          </a:blip>
          <a:srcRect/>
          <a:stretch/>
        </p:blipFill>
        <p:spPr>
          <a:xfrm>
            <a:off x="2500313" y="2221260"/>
            <a:ext cx="4143300" cy="720000"/>
          </a:xfrm>
          <a:prstGeom prst="rect">
            <a:avLst/>
          </a:prstGeom>
          <a:noFill/>
          <a:ln>
            <a:noFill/>
          </a:ln>
        </p:spPr>
      </p:pic>
      <p:sp>
        <p:nvSpPr>
          <p:cNvPr id="112" name="Google Shape;112;p2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13"/>
        <p:cNvGrpSpPr/>
        <p:nvPr/>
      </p:nvGrpSpPr>
      <p:grpSpPr>
        <a:xfrm>
          <a:off x="0" y="0"/>
          <a:ext cx="0" cy="0"/>
          <a:chOff x="0" y="0"/>
          <a:chExt cx="0" cy="0"/>
        </a:xfrm>
      </p:grpSpPr>
      <p:sp>
        <p:nvSpPr>
          <p:cNvPr id="114" name="Google Shape;114;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lor Segue Light 1 1">
  <p:cSld name="Color Segue Light 1">
    <p:bg>
      <p:bgPr>
        <a:blipFill rotWithShape="1">
          <a:blip r:embed="rId2">
            <a:alphaModFix/>
          </a:blip>
          <a:stretch>
            <a:fillRect/>
          </a:stretch>
        </a:blipFill>
        <a:effectLst/>
      </p:bgPr>
    </p:bg>
    <p:spTree>
      <p:nvGrpSpPr>
        <p:cNvPr id="1" name="Shape 115"/>
        <p:cNvGrpSpPr/>
        <p:nvPr/>
      </p:nvGrpSpPr>
      <p:grpSpPr>
        <a:xfrm>
          <a:off x="0" y="0"/>
          <a:ext cx="0" cy="0"/>
          <a:chOff x="0" y="0"/>
          <a:chExt cx="0" cy="0"/>
        </a:xfrm>
      </p:grpSpPr>
      <p:sp>
        <p:nvSpPr>
          <p:cNvPr id="116" name="Google Shape;116;p30"/>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17" name="Google Shape;117;p3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18"/>
        <p:cNvGrpSpPr/>
        <p:nvPr/>
      </p:nvGrpSpPr>
      <p:grpSpPr>
        <a:xfrm>
          <a:off x="0" y="0"/>
          <a:ext cx="0" cy="0"/>
          <a:chOff x="0" y="0"/>
          <a:chExt cx="0" cy="0"/>
        </a:xfrm>
      </p:grpSpPr>
      <p:sp>
        <p:nvSpPr>
          <p:cNvPr id="119" name="Google Shape;119;p31"/>
          <p:cNvSpPr txBox="1">
            <a:spLocks noGrp="1"/>
          </p:cNvSpPr>
          <p:nvPr>
            <p:ph type="ctrTitle"/>
          </p:nvPr>
        </p:nvSpPr>
        <p:spPr>
          <a:xfrm>
            <a:off x="311708" y="744575"/>
            <a:ext cx="8520600" cy="2052600"/>
          </a:xfrm>
          <a:prstGeom prst="rect">
            <a:avLst/>
          </a:prstGeom>
        </p:spPr>
        <p:txBody>
          <a:bodyPr spcFirstLastPara="1" wrap="square" lIns="34275" tIns="34275" rIns="34275" bIns="3427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0" name="Google Shape;120;p31"/>
          <p:cNvSpPr txBox="1">
            <a:spLocks noGrp="1"/>
          </p:cNvSpPr>
          <p:nvPr>
            <p:ph type="subTitle" idx="1"/>
          </p:nvPr>
        </p:nvSpPr>
        <p:spPr>
          <a:xfrm>
            <a:off x="311700" y="2834125"/>
            <a:ext cx="8520600" cy="792600"/>
          </a:xfrm>
          <a:prstGeom prst="rect">
            <a:avLst/>
          </a:prstGeom>
        </p:spPr>
        <p:txBody>
          <a:bodyPr spcFirstLastPara="1" wrap="square" lIns="34275" tIns="34275" rIns="34275" bIns="34275" anchor="t" anchorCtr="0">
            <a:noAutofit/>
          </a:bodyPr>
          <a:lstStyle>
            <a:lvl1pPr lvl="0" algn="ctr" rtl="0">
              <a:lnSpc>
                <a:spcPct val="100000"/>
              </a:lnSpc>
              <a:spcBef>
                <a:spcPts val="700"/>
              </a:spcBef>
              <a:spcAft>
                <a:spcPts val="0"/>
              </a:spcAft>
              <a:buSzPts val="2800"/>
              <a:buNone/>
              <a:defRPr sz="2800"/>
            </a:lvl1pPr>
            <a:lvl2pPr lvl="1" algn="ctr" rtl="0">
              <a:lnSpc>
                <a:spcPct val="100000"/>
              </a:lnSpc>
              <a:spcBef>
                <a:spcPts val="700"/>
              </a:spcBef>
              <a:spcAft>
                <a:spcPts val="0"/>
              </a:spcAft>
              <a:buSzPts val="2800"/>
              <a:buNone/>
              <a:defRPr sz="2800"/>
            </a:lvl2pPr>
            <a:lvl3pPr lvl="2" algn="ctr" rtl="0">
              <a:lnSpc>
                <a:spcPct val="100000"/>
              </a:lnSpc>
              <a:spcBef>
                <a:spcPts val="700"/>
              </a:spcBef>
              <a:spcAft>
                <a:spcPts val="0"/>
              </a:spcAft>
              <a:buSzPts val="2800"/>
              <a:buNone/>
              <a:defRPr sz="2800"/>
            </a:lvl3pPr>
            <a:lvl4pPr lvl="3" algn="ctr" rtl="0">
              <a:lnSpc>
                <a:spcPct val="100000"/>
              </a:lnSpc>
              <a:spcBef>
                <a:spcPts val="700"/>
              </a:spcBef>
              <a:spcAft>
                <a:spcPts val="0"/>
              </a:spcAft>
              <a:buSzPts val="2800"/>
              <a:buNone/>
              <a:defRPr sz="2800"/>
            </a:lvl4pPr>
            <a:lvl5pPr lvl="4" algn="ctr" rtl="0">
              <a:lnSpc>
                <a:spcPct val="100000"/>
              </a:lnSpc>
              <a:spcBef>
                <a:spcPts val="700"/>
              </a:spcBef>
              <a:spcAft>
                <a:spcPts val="0"/>
              </a:spcAft>
              <a:buSzPts val="2800"/>
              <a:buNone/>
              <a:defRPr sz="2800"/>
            </a:lvl5pPr>
            <a:lvl6pPr lvl="5" algn="ctr" rtl="0">
              <a:lnSpc>
                <a:spcPct val="100000"/>
              </a:lnSpc>
              <a:spcBef>
                <a:spcPts val="700"/>
              </a:spcBef>
              <a:spcAft>
                <a:spcPts val="0"/>
              </a:spcAft>
              <a:buSzPts val="2800"/>
              <a:buNone/>
              <a:defRPr sz="2800"/>
            </a:lvl6pPr>
            <a:lvl7pPr lvl="6" algn="ctr" rtl="0">
              <a:lnSpc>
                <a:spcPct val="100000"/>
              </a:lnSpc>
              <a:spcBef>
                <a:spcPts val="700"/>
              </a:spcBef>
              <a:spcAft>
                <a:spcPts val="0"/>
              </a:spcAft>
              <a:buSzPts val="2800"/>
              <a:buNone/>
              <a:defRPr sz="2800"/>
            </a:lvl7pPr>
            <a:lvl8pPr lvl="7" algn="ctr" rtl="0">
              <a:lnSpc>
                <a:spcPct val="100000"/>
              </a:lnSpc>
              <a:spcBef>
                <a:spcPts val="700"/>
              </a:spcBef>
              <a:spcAft>
                <a:spcPts val="0"/>
              </a:spcAft>
              <a:buSzPts val="2800"/>
              <a:buNone/>
              <a:defRPr sz="2800"/>
            </a:lvl8pPr>
            <a:lvl9pPr lvl="8" algn="ctr" rtl="0">
              <a:lnSpc>
                <a:spcPct val="100000"/>
              </a:lnSpc>
              <a:spcBef>
                <a:spcPts val="700"/>
              </a:spcBef>
              <a:spcAft>
                <a:spcPts val="0"/>
              </a:spcAft>
              <a:buSzPts val="2800"/>
              <a:buNone/>
              <a:defRPr sz="2800"/>
            </a:lvl9pPr>
          </a:lstStyle>
          <a:p>
            <a:endParaRPr/>
          </a:p>
        </p:txBody>
      </p:sp>
      <p:sp>
        <p:nvSpPr>
          <p:cNvPr id="121" name="Google Shape;121;p31"/>
          <p:cNvSpPr txBox="1">
            <a:spLocks noGrp="1"/>
          </p:cNvSpPr>
          <p:nvPr>
            <p:ph type="sldNum" idx="12"/>
          </p:nvPr>
        </p:nvSpPr>
        <p:spPr>
          <a:xfrm>
            <a:off x="8472458" y="4663217"/>
            <a:ext cx="548700" cy="393600"/>
          </a:xfrm>
          <a:prstGeom prst="rect">
            <a:avLst/>
          </a:prstGeom>
        </p:spPr>
        <p:txBody>
          <a:bodyPr spcFirstLastPara="1" wrap="square" lIns="19050" tIns="19050" rIns="19050" bIns="190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6" name="Google Shape;16;p4"/>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7" name="Google Shape;17;p4"/>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126"/>
        <p:cNvGrpSpPr/>
        <p:nvPr/>
      </p:nvGrpSpPr>
      <p:grpSpPr>
        <a:xfrm>
          <a:off x="0" y="0"/>
          <a:ext cx="0" cy="0"/>
          <a:chOff x="0" y="0"/>
          <a:chExt cx="0" cy="0"/>
        </a:xfrm>
      </p:grpSpPr>
      <p:sp>
        <p:nvSpPr>
          <p:cNvPr id="127" name="Google Shape;127;p3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128"/>
        <p:cNvGrpSpPr/>
        <p:nvPr/>
      </p:nvGrpSpPr>
      <p:grpSpPr>
        <a:xfrm>
          <a:off x="0" y="0"/>
          <a:ext cx="0" cy="0"/>
          <a:chOff x="0" y="0"/>
          <a:chExt cx="0" cy="0"/>
        </a:xfrm>
      </p:grpSpPr>
      <p:sp>
        <p:nvSpPr>
          <p:cNvPr id="129" name="Google Shape;129;p34"/>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0" name="Google Shape;130;p34"/>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1" name="Google Shape;131;p34"/>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2" name="Google Shape;132;p34"/>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133" name="Google Shape;133;p34"/>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34"/>
        <p:cNvGrpSpPr/>
        <p:nvPr/>
      </p:nvGrpSpPr>
      <p:grpSpPr>
        <a:xfrm>
          <a:off x="0" y="0"/>
          <a:ext cx="0" cy="0"/>
          <a:chOff x="0" y="0"/>
          <a:chExt cx="0" cy="0"/>
        </a:xfrm>
      </p:grpSpPr>
      <p:pic>
        <p:nvPicPr>
          <p:cNvPr id="135" name="Google Shape;135;p35"/>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36" name="Google Shape;136;p35"/>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7" name="Google Shape;137;p35"/>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138" name="Google Shape;138;p3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139"/>
        <p:cNvGrpSpPr/>
        <p:nvPr/>
      </p:nvGrpSpPr>
      <p:grpSpPr>
        <a:xfrm>
          <a:off x="0" y="0"/>
          <a:ext cx="0" cy="0"/>
          <a:chOff x="0" y="0"/>
          <a:chExt cx="0" cy="0"/>
        </a:xfrm>
      </p:grpSpPr>
      <p:sp>
        <p:nvSpPr>
          <p:cNvPr id="140" name="Google Shape;140;p36"/>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41" name="Google Shape;141;p3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142"/>
        <p:cNvGrpSpPr/>
        <p:nvPr/>
      </p:nvGrpSpPr>
      <p:grpSpPr>
        <a:xfrm>
          <a:off x="0" y="0"/>
          <a:ext cx="0" cy="0"/>
          <a:chOff x="0" y="0"/>
          <a:chExt cx="0" cy="0"/>
        </a:xfrm>
      </p:grpSpPr>
      <p:sp>
        <p:nvSpPr>
          <p:cNvPr id="143" name="Google Shape;143;p37"/>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44" name="Google Shape;144;p37"/>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5" name="Google Shape;145;p3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146"/>
        <p:cNvGrpSpPr/>
        <p:nvPr/>
      </p:nvGrpSpPr>
      <p:grpSpPr>
        <a:xfrm>
          <a:off x="0" y="0"/>
          <a:ext cx="0" cy="0"/>
          <a:chOff x="0" y="0"/>
          <a:chExt cx="0" cy="0"/>
        </a:xfrm>
      </p:grpSpPr>
      <p:sp>
        <p:nvSpPr>
          <p:cNvPr id="147" name="Google Shape;147;p38"/>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48" name="Google Shape;148;p38"/>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9" name="Google Shape;149;p3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150"/>
        <p:cNvGrpSpPr/>
        <p:nvPr/>
      </p:nvGrpSpPr>
      <p:grpSpPr>
        <a:xfrm>
          <a:off x="0" y="0"/>
          <a:ext cx="0" cy="0"/>
          <a:chOff x="0" y="0"/>
          <a:chExt cx="0" cy="0"/>
        </a:xfrm>
      </p:grpSpPr>
      <p:sp>
        <p:nvSpPr>
          <p:cNvPr id="151" name="Google Shape;151;p39"/>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52" name="Google Shape;152;p3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153"/>
        <p:cNvGrpSpPr/>
        <p:nvPr/>
      </p:nvGrpSpPr>
      <p:grpSpPr>
        <a:xfrm>
          <a:off x="0" y="0"/>
          <a:ext cx="0" cy="0"/>
          <a:chOff x="0" y="0"/>
          <a:chExt cx="0" cy="0"/>
        </a:xfrm>
      </p:grpSpPr>
      <p:sp>
        <p:nvSpPr>
          <p:cNvPr id="154" name="Google Shape;154;p40"/>
          <p:cNvSpPr txBox="1">
            <a:spLocks noGrp="1"/>
          </p:cNvSpPr>
          <p:nvPr>
            <p:ph type="title"/>
          </p:nvPr>
        </p:nvSpPr>
        <p:spPr>
          <a:xfrm>
            <a:off x="457200" y="667978"/>
            <a:ext cx="8229600" cy="2665800"/>
          </a:xfrm>
          <a:prstGeom prst="rect">
            <a:avLst/>
          </a:prstGeom>
          <a:noFill/>
          <a:ln>
            <a:noFill/>
          </a:ln>
        </p:spPr>
        <p:txBody>
          <a:bodyPr spcFirstLastPara="1" wrap="square" lIns="91425" tIns="91425" rIns="91425" bIns="9142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55" name="Google Shape;155;p40"/>
          <p:cNvSpPr txBox="1">
            <a:spLocks noGrp="1"/>
          </p:cNvSpPr>
          <p:nvPr>
            <p:ph type="body" idx="1"/>
          </p:nvPr>
        </p:nvSpPr>
        <p:spPr>
          <a:xfrm>
            <a:off x="609600" y="3419475"/>
            <a:ext cx="8077200" cy="74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56" name="Google Shape;156;p4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157"/>
        <p:cNvGrpSpPr/>
        <p:nvPr/>
      </p:nvGrpSpPr>
      <p:grpSpPr>
        <a:xfrm>
          <a:off x="0" y="0"/>
          <a:ext cx="0" cy="0"/>
          <a:chOff x="0" y="0"/>
          <a:chExt cx="0" cy="0"/>
        </a:xfrm>
      </p:grpSpPr>
      <p:sp>
        <p:nvSpPr>
          <p:cNvPr id="158" name="Google Shape;158;p41"/>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59" name="Google Shape;159;p41"/>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0" name="Google Shape;160;p41"/>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61" name="Google Shape;161;p41"/>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2" name="Google Shape;162;p4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163"/>
        <p:cNvGrpSpPr/>
        <p:nvPr/>
      </p:nvGrpSpPr>
      <p:grpSpPr>
        <a:xfrm>
          <a:off x="0" y="0"/>
          <a:ext cx="0" cy="0"/>
          <a:chOff x="0" y="0"/>
          <a:chExt cx="0" cy="0"/>
        </a:xfrm>
      </p:grpSpPr>
      <p:sp>
        <p:nvSpPr>
          <p:cNvPr id="164" name="Google Shape;164;p42"/>
          <p:cNvSpPr txBox="1">
            <a:spLocks noGrp="1"/>
          </p:cNvSpPr>
          <p:nvPr>
            <p:ph type="body" idx="1"/>
          </p:nvPr>
        </p:nvSpPr>
        <p:spPr>
          <a:xfrm>
            <a:off x="457200" y="912875"/>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5" name="Google Shape;165;p42"/>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6" name="Google Shape;166;p42"/>
          <p:cNvSpPr txBox="1">
            <a:spLocks noGrp="1"/>
          </p:cNvSpPr>
          <p:nvPr>
            <p:ph type="title"/>
          </p:nvPr>
        </p:nvSpPr>
        <p:spPr>
          <a:xfrm>
            <a:off x="457200" y="304800"/>
            <a:ext cx="8229600" cy="593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67" name="Google Shape;167;p42"/>
          <p:cNvSpPr txBox="1">
            <a:spLocks noGrp="1"/>
          </p:cNvSpPr>
          <p:nvPr>
            <p:ph type="body" idx="3"/>
          </p:nvPr>
        </p:nvSpPr>
        <p:spPr>
          <a:xfrm>
            <a:off x="457200" y="1714500"/>
            <a:ext cx="40251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68" name="Google Shape;168;p4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169" name="Google Shape;169;p42"/>
          <p:cNvSpPr>
            <a:spLocks noGrp="1"/>
          </p:cNvSpPr>
          <p:nvPr>
            <p:ph type="pic" idx="4"/>
          </p:nvPr>
        </p:nvSpPr>
        <p:spPr>
          <a:xfrm>
            <a:off x="4662488" y="1714500"/>
            <a:ext cx="4024200" cy="2857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170"/>
        <p:cNvGrpSpPr/>
        <p:nvPr/>
      </p:nvGrpSpPr>
      <p:grpSpPr>
        <a:xfrm>
          <a:off x="0" y="0"/>
          <a:ext cx="0" cy="0"/>
          <a:chOff x="0" y="0"/>
          <a:chExt cx="0" cy="0"/>
        </a:xfrm>
      </p:grpSpPr>
      <p:sp>
        <p:nvSpPr>
          <p:cNvPr id="171" name="Google Shape;171;p43"/>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72" name="Google Shape;172;p4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173"/>
        <p:cNvGrpSpPr/>
        <p:nvPr/>
      </p:nvGrpSpPr>
      <p:grpSpPr>
        <a:xfrm>
          <a:off x="0" y="0"/>
          <a:ext cx="0" cy="0"/>
          <a:chOff x="0" y="0"/>
          <a:chExt cx="0" cy="0"/>
        </a:xfrm>
      </p:grpSpPr>
      <p:pic>
        <p:nvPicPr>
          <p:cNvPr id="174" name="Google Shape;174;p44"/>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175" name="Google Shape;175;p44"/>
          <p:cNvSpPr txBox="1">
            <a:spLocks noGrp="1"/>
          </p:cNvSpPr>
          <p:nvPr>
            <p:ph type="body" idx="1"/>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76" name="Google Shape;176;p4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177"/>
        <p:cNvGrpSpPr/>
        <p:nvPr/>
      </p:nvGrpSpPr>
      <p:grpSpPr>
        <a:xfrm>
          <a:off x="0" y="0"/>
          <a:ext cx="0" cy="0"/>
          <a:chOff x="0" y="0"/>
          <a:chExt cx="0" cy="0"/>
        </a:xfrm>
      </p:grpSpPr>
      <p:sp>
        <p:nvSpPr>
          <p:cNvPr id="178" name="Google Shape;178;p4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179" name="Google Shape;179;p45"/>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180" name="Google Shape;180;p4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81" name="Google Shape;181;p4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82"/>
        <p:cNvGrpSpPr/>
        <p:nvPr/>
      </p:nvGrpSpPr>
      <p:grpSpPr>
        <a:xfrm>
          <a:off x="0" y="0"/>
          <a:ext cx="0" cy="0"/>
          <a:chOff x="0" y="0"/>
          <a:chExt cx="0" cy="0"/>
        </a:xfrm>
      </p:grpSpPr>
      <p:sp>
        <p:nvSpPr>
          <p:cNvPr id="183" name="Google Shape;183;p4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184" name="Google Shape;184;p46"/>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185" name="Google Shape;185;p4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86" name="Google Shape;186;p4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187"/>
        <p:cNvGrpSpPr/>
        <p:nvPr/>
      </p:nvGrpSpPr>
      <p:grpSpPr>
        <a:xfrm>
          <a:off x="0" y="0"/>
          <a:ext cx="0" cy="0"/>
          <a:chOff x="0" y="0"/>
          <a:chExt cx="0" cy="0"/>
        </a:xfrm>
      </p:grpSpPr>
      <p:sp>
        <p:nvSpPr>
          <p:cNvPr id="188" name="Google Shape;188;p4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189" name="Google Shape;189;p4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190" name="Google Shape;190;p47"/>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191" name="Google Shape;191;p4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92"/>
        <p:cNvGrpSpPr/>
        <p:nvPr/>
      </p:nvGrpSpPr>
      <p:grpSpPr>
        <a:xfrm>
          <a:off x="0" y="0"/>
          <a:ext cx="0" cy="0"/>
          <a:chOff x="0" y="0"/>
          <a:chExt cx="0" cy="0"/>
        </a:xfrm>
      </p:grpSpPr>
      <p:sp>
        <p:nvSpPr>
          <p:cNvPr id="193" name="Google Shape;193;p4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194" name="Google Shape;194;p4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195" name="Google Shape;195;p48"/>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196" name="Google Shape;196;p4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97"/>
        <p:cNvGrpSpPr/>
        <p:nvPr/>
      </p:nvGrpSpPr>
      <p:grpSpPr>
        <a:xfrm>
          <a:off x="0" y="0"/>
          <a:ext cx="0" cy="0"/>
          <a:chOff x="0" y="0"/>
          <a:chExt cx="0" cy="0"/>
        </a:xfrm>
      </p:grpSpPr>
      <p:sp>
        <p:nvSpPr>
          <p:cNvPr id="198" name="Google Shape;198;p49"/>
          <p:cNvSpPr txBox="1">
            <a:spLocks noGrp="1"/>
          </p:cNvSpPr>
          <p:nvPr>
            <p:ph type="title"/>
          </p:nvPr>
        </p:nvSpPr>
        <p:spPr>
          <a:xfrm>
            <a:off x="355656" y="66405"/>
            <a:ext cx="8544600" cy="8610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99" name="Google Shape;199;p49"/>
          <p:cNvSpPr txBox="1">
            <a:spLocks noGrp="1"/>
          </p:cNvSpPr>
          <p:nvPr>
            <p:ph type="sldNum" idx="12"/>
          </p:nvPr>
        </p:nvSpPr>
        <p:spPr>
          <a:xfrm>
            <a:off x="8556784" y="4749851"/>
            <a:ext cx="548700" cy="393900"/>
          </a:xfrm>
          <a:prstGeom prst="rect">
            <a:avLst/>
          </a:prstGeom>
          <a:noFill/>
          <a:ln>
            <a:noFill/>
          </a:ln>
        </p:spPr>
        <p:txBody>
          <a:bodyPr spcFirstLastPara="1" wrap="square" lIns="19050" tIns="19050" rIns="19050" bIns="19050" anchor="t" anchorCtr="0">
            <a:noAutofit/>
          </a:bodyPr>
          <a:lstStyle>
            <a:lvl1pPr marL="0" marR="0" lvl="0"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1pPr>
            <a:lvl2pPr marL="0" marR="0" lvl="1"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2pPr>
            <a:lvl3pPr marL="0" marR="0" lvl="2"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3pPr>
            <a:lvl4pPr marL="0" marR="0" lvl="3"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4pPr>
            <a:lvl5pPr marL="0" marR="0" lvl="4"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5pPr>
            <a:lvl6pPr marL="0" marR="0" lvl="5"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6pPr>
            <a:lvl7pPr marL="0" marR="0" lvl="6"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7pPr>
            <a:lvl8pPr marL="0" marR="0" lvl="7"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8pPr>
            <a:lvl9pPr marL="0" marR="0" lvl="8"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200"/>
        <p:cNvGrpSpPr/>
        <p:nvPr/>
      </p:nvGrpSpPr>
      <p:grpSpPr>
        <a:xfrm>
          <a:off x="0" y="0"/>
          <a:ext cx="0" cy="0"/>
          <a:chOff x="0" y="0"/>
          <a:chExt cx="0" cy="0"/>
        </a:xfrm>
      </p:grpSpPr>
      <p:sp>
        <p:nvSpPr>
          <p:cNvPr id="201" name="Google Shape;201;p50"/>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202" name="Google Shape;202;p50"/>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203" name="Google Shape;203;p50"/>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204"/>
        <p:cNvGrpSpPr/>
        <p:nvPr/>
      </p:nvGrpSpPr>
      <p:grpSpPr>
        <a:xfrm>
          <a:off x="0" y="0"/>
          <a:ext cx="0" cy="0"/>
          <a:chOff x="0" y="0"/>
          <a:chExt cx="0" cy="0"/>
        </a:xfrm>
      </p:grpSpPr>
      <p:sp>
        <p:nvSpPr>
          <p:cNvPr id="205" name="Google Shape;205;p5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206" name="Google Shape;206;p5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207" name="Google Shape;207;p51"/>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208"/>
        <p:cNvGrpSpPr/>
        <p:nvPr/>
      </p:nvGrpSpPr>
      <p:grpSpPr>
        <a:xfrm>
          <a:off x="0" y="0"/>
          <a:ext cx="0" cy="0"/>
          <a:chOff x="0" y="0"/>
          <a:chExt cx="0" cy="0"/>
        </a:xfrm>
      </p:grpSpPr>
      <p:sp>
        <p:nvSpPr>
          <p:cNvPr id="209" name="Google Shape;209;p5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210" name="Google Shape;210;p5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211" name="Google Shape;211;p52"/>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
        <p:cNvGrpSpPr/>
        <p:nvPr/>
      </p:nvGrpSpPr>
      <p:grpSpPr>
        <a:xfrm>
          <a:off x="0" y="0"/>
          <a:ext cx="0" cy="0"/>
          <a:chOff x="0" y="0"/>
          <a:chExt cx="0" cy="0"/>
        </a:xfrm>
      </p:grpSpPr>
      <p:sp>
        <p:nvSpPr>
          <p:cNvPr id="21" name="Google Shape;21;p6"/>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800"/>
              <a:buNone/>
              <a:defRPr sz="1800"/>
            </a:lvl1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212"/>
        <p:cNvGrpSpPr/>
        <p:nvPr/>
      </p:nvGrpSpPr>
      <p:grpSpPr>
        <a:xfrm>
          <a:off x="0" y="0"/>
          <a:ext cx="0" cy="0"/>
          <a:chOff x="0" y="0"/>
          <a:chExt cx="0" cy="0"/>
        </a:xfrm>
      </p:grpSpPr>
      <p:sp>
        <p:nvSpPr>
          <p:cNvPr id="213" name="Google Shape;213;p5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214" name="Google Shape;214;p5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215" name="Google Shape;215;p53"/>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6"/>
        <p:cNvGrpSpPr/>
        <p:nvPr/>
      </p:nvGrpSpPr>
      <p:grpSpPr>
        <a:xfrm>
          <a:off x="0" y="0"/>
          <a:ext cx="0" cy="0"/>
          <a:chOff x="0" y="0"/>
          <a:chExt cx="0" cy="0"/>
        </a:xfrm>
      </p:grpSpPr>
      <p:pic>
        <p:nvPicPr>
          <p:cNvPr id="217" name="Google Shape;217;p54"/>
          <p:cNvPicPr preferRelativeResize="0"/>
          <p:nvPr/>
        </p:nvPicPr>
        <p:blipFill/>
        <p:spPr>
          <a:xfrm>
            <a:off x="1620" y="1215"/>
            <a:ext cx="1200" cy="1200"/>
          </a:xfrm>
          <a:prstGeom prst="rect">
            <a:avLst/>
          </a:prstGeom>
          <a:solidFill>
            <a:srgbClr val="FFFFFF"/>
          </a:solidFill>
          <a:ln>
            <a:noFill/>
          </a:ln>
        </p:spPr>
      </p:pic>
      <p:sp>
        <p:nvSpPr>
          <p:cNvPr id="218" name="Google Shape;218;p54"/>
          <p:cNvSpPr txBox="1">
            <a:spLocks noGrp="1"/>
          </p:cNvSpPr>
          <p:nvPr>
            <p:ph type="title"/>
          </p:nvPr>
        </p:nvSpPr>
        <p:spPr>
          <a:xfrm>
            <a:off x="121489" y="176148"/>
            <a:ext cx="8793900" cy="235500"/>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500"/>
              <a:buNone/>
              <a:defRPr sz="2000" b="0" i="0" u="none" strike="noStrike" cap="none">
                <a:solidFill>
                  <a:schemeClr val="dk2"/>
                </a:solidFill>
                <a:latin typeface="Arial"/>
                <a:ea typeface="Arial"/>
                <a:cs typeface="Arial"/>
                <a:sym typeface="Arial"/>
              </a:defRPr>
            </a:lvl1pPr>
            <a:lvl2pPr marR="0" lvl="1" algn="l" rtl="0">
              <a:spcBef>
                <a:spcPts val="0"/>
              </a:spcBef>
              <a:spcAft>
                <a:spcPts val="0"/>
              </a:spcAft>
              <a:buSzPts val="500"/>
              <a:buNone/>
              <a:defRPr sz="1900" b="1" i="0" u="none" strike="noStrike" cap="none">
                <a:solidFill>
                  <a:schemeClr val="dk2"/>
                </a:solidFill>
                <a:latin typeface="Arial"/>
                <a:ea typeface="Arial"/>
                <a:cs typeface="Arial"/>
                <a:sym typeface="Arial"/>
              </a:defRPr>
            </a:lvl2pPr>
            <a:lvl3pPr marR="0" lvl="2" algn="l" rtl="0">
              <a:spcBef>
                <a:spcPts val="0"/>
              </a:spcBef>
              <a:spcAft>
                <a:spcPts val="0"/>
              </a:spcAft>
              <a:buSzPts val="500"/>
              <a:buNone/>
              <a:defRPr sz="1900" b="1" i="0" u="none" strike="noStrike" cap="none">
                <a:solidFill>
                  <a:schemeClr val="dk2"/>
                </a:solidFill>
                <a:latin typeface="Arial"/>
                <a:ea typeface="Arial"/>
                <a:cs typeface="Arial"/>
                <a:sym typeface="Arial"/>
              </a:defRPr>
            </a:lvl3pPr>
            <a:lvl4pPr marR="0" lvl="3" algn="l" rtl="0">
              <a:spcBef>
                <a:spcPts val="0"/>
              </a:spcBef>
              <a:spcAft>
                <a:spcPts val="0"/>
              </a:spcAft>
              <a:buSzPts val="500"/>
              <a:buNone/>
              <a:defRPr sz="1900" b="1" i="0" u="none" strike="noStrike" cap="none">
                <a:solidFill>
                  <a:schemeClr val="dk2"/>
                </a:solidFill>
                <a:latin typeface="Arial"/>
                <a:ea typeface="Arial"/>
                <a:cs typeface="Arial"/>
                <a:sym typeface="Arial"/>
              </a:defRPr>
            </a:lvl4pPr>
            <a:lvl5pPr marR="0" lvl="4" algn="l" rtl="0">
              <a:spcBef>
                <a:spcPts val="0"/>
              </a:spcBef>
              <a:spcAft>
                <a:spcPts val="0"/>
              </a:spcAft>
              <a:buSzPts val="500"/>
              <a:buNone/>
              <a:defRPr sz="1900" b="1" i="0" u="none" strike="noStrike" cap="none">
                <a:solidFill>
                  <a:schemeClr val="dk2"/>
                </a:solidFill>
                <a:latin typeface="Arial"/>
                <a:ea typeface="Arial"/>
                <a:cs typeface="Arial"/>
                <a:sym typeface="Arial"/>
              </a:defRPr>
            </a:lvl5pPr>
            <a:lvl6pPr marR="0" lvl="5" algn="l" rtl="0">
              <a:spcBef>
                <a:spcPts val="0"/>
              </a:spcBef>
              <a:spcAft>
                <a:spcPts val="0"/>
              </a:spcAft>
              <a:buSzPts val="500"/>
              <a:buNone/>
              <a:defRPr sz="1900" b="1" i="0" u="none" strike="noStrike" cap="none">
                <a:solidFill>
                  <a:schemeClr val="dk2"/>
                </a:solidFill>
                <a:latin typeface="Arial"/>
                <a:ea typeface="Arial"/>
                <a:cs typeface="Arial"/>
                <a:sym typeface="Arial"/>
              </a:defRPr>
            </a:lvl6pPr>
            <a:lvl7pPr marR="0" lvl="6" algn="l" rtl="0">
              <a:spcBef>
                <a:spcPts val="0"/>
              </a:spcBef>
              <a:spcAft>
                <a:spcPts val="0"/>
              </a:spcAft>
              <a:buSzPts val="500"/>
              <a:buNone/>
              <a:defRPr sz="1900" b="1" i="0" u="none" strike="noStrike" cap="none">
                <a:solidFill>
                  <a:schemeClr val="dk2"/>
                </a:solidFill>
                <a:latin typeface="Arial"/>
                <a:ea typeface="Arial"/>
                <a:cs typeface="Arial"/>
                <a:sym typeface="Arial"/>
              </a:defRPr>
            </a:lvl7pPr>
            <a:lvl8pPr marR="0" lvl="7" algn="l" rtl="0">
              <a:spcBef>
                <a:spcPts val="0"/>
              </a:spcBef>
              <a:spcAft>
                <a:spcPts val="0"/>
              </a:spcAft>
              <a:buSzPts val="500"/>
              <a:buNone/>
              <a:defRPr sz="1900" b="1" i="0" u="none" strike="noStrike" cap="none">
                <a:solidFill>
                  <a:schemeClr val="dk2"/>
                </a:solidFill>
                <a:latin typeface="Arial"/>
                <a:ea typeface="Arial"/>
                <a:cs typeface="Arial"/>
                <a:sym typeface="Arial"/>
              </a:defRPr>
            </a:lvl8pPr>
            <a:lvl9pPr marR="0" lvl="8" algn="l" rtl="0">
              <a:spcBef>
                <a:spcPts val="0"/>
              </a:spcBef>
              <a:spcAft>
                <a:spcPts val="0"/>
              </a:spcAft>
              <a:buSzPts val="500"/>
              <a:buNone/>
              <a:defRPr sz="1900" b="1" i="0" u="none" strike="noStrike" cap="none">
                <a:solidFill>
                  <a:schemeClr val="dk2"/>
                </a:solidFill>
                <a:latin typeface="Arial"/>
                <a:ea typeface="Arial"/>
                <a:cs typeface="Arial"/>
                <a:sym typeface="Arial"/>
              </a:defRPr>
            </a:lvl9pPr>
          </a:lstStyle>
          <a:p>
            <a:endParaRPr/>
          </a:p>
        </p:txBody>
      </p:sp>
      <p:sp>
        <p:nvSpPr>
          <p:cNvPr id="219" name="Google Shape;219;p54"/>
          <p:cNvSpPr txBox="1"/>
          <p:nvPr/>
        </p:nvSpPr>
        <p:spPr>
          <a:xfrm>
            <a:off x="8739053" y="4980350"/>
            <a:ext cx="127500" cy="942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fld id="{00000000-1234-1234-1234-123412341234}" type="slidenum">
              <a:rPr lang="en" sz="800" b="0" i="0" u="none" strike="noStrike" cap="none">
                <a:solidFill>
                  <a:srgbClr val="808080"/>
                </a:solidFill>
                <a:latin typeface="Arial"/>
                <a:ea typeface="Arial"/>
                <a:cs typeface="Arial"/>
                <a:sym typeface="Arial"/>
              </a:rPr>
              <a:t>‹Nº›</a:t>
            </a:fld>
            <a:endParaRPr sz="800" b="0" i="0" u="none" strike="noStrike" cap="none">
              <a:solidFill>
                <a:srgbClr val="80808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olor Segue Light 1">
  <p:cSld name="Color Segue Light 1">
    <p:bg>
      <p:bgPr>
        <a:blipFill rotWithShape="1">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56"/>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26" name="Google Shape;226;p5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227"/>
        <p:cNvGrpSpPr/>
        <p:nvPr/>
      </p:nvGrpSpPr>
      <p:grpSpPr>
        <a:xfrm>
          <a:off x="0" y="0"/>
          <a:ext cx="0" cy="0"/>
          <a:chOff x="0" y="0"/>
          <a:chExt cx="0" cy="0"/>
        </a:xfrm>
      </p:grpSpPr>
      <p:sp>
        <p:nvSpPr>
          <p:cNvPr id="228" name="Google Shape;228;p5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olor Segue with Subtitle Light 1">
  <p:cSld name="Color Segue with Subtitle Light 1">
    <p:bg>
      <p:bgPr>
        <a:blipFill rotWithShape="1">
          <a:blip r:embed="rId2">
            <a:alphaModFix/>
          </a:blip>
          <a:stretch>
            <a:fillRect/>
          </a:stretch>
        </a:blipFill>
        <a:effectLst/>
      </p:bgPr>
    </p:bg>
    <p:spTree>
      <p:nvGrpSpPr>
        <p:cNvPr id="1" name="Shape 229"/>
        <p:cNvGrpSpPr/>
        <p:nvPr/>
      </p:nvGrpSpPr>
      <p:grpSpPr>
        <a:xfrm>
          <a:off x="0" y="0"/>
          <a:ext cx="0" cy="0"/>
          <a:chOff x="0" y="0"/>
          <a:chExt cx="0" cy="0"/>
        </a:xfrm>
      </p:grpSpPr>
      <p:sp>
        <p:nvSpPr>
          <p:cNvPr id="230" name="Google Shape;230;p58"/>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31" name="Google Shape;231;p58"/>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32" name="Google Shape;232;p5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233"/>
        <p:cNvGrpSpPr/>
        <p:nvPr/>
      </p:nvGrpSpPr>
      <p:grpSpPr>
        <a:xfrm>
          <a:off x="0" y="0"/>
          <a:ext cx="0" cy="0"/>
          <a:chOff x="0" y="0"/>
          <a:chExt cx="0" cy="0"/>
        </a:xfrm>
      </p:grpSpPr>
      <p:sp>
        <p:nvSpPr>
          <p:cNvPr id="234" name="Google Shape;234;p59"/>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a:p>
        </p:txBody>
      </p:sp>
      <p:sp>
        <p:nvSpPr>
          <p:cNvPr id="235" name="Google Shape;235;p59"/>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236" name="Google Shape;236;p59"/>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237" name="Google Shape;237;p5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38"/>
        <p:cNvGrpSpPr/>
        <p:nvPr/>
      </p:nvGrpSpPr>
      <p:grpSpPr>
        <a:xfrm>
          <a:off x="0" y="0"/>
          <a:ext cx="0" cy="0"/>
          <a:chOff x="0" y="0"/>
          <a:chExt cx="0" cy="0"/>
        </a:xfrm>
      </p:grpSpPr>
      <p:sp>
        <p:nvSpPr>
          <p:cNvPr id="239" name="Google Shape;239;p60"/>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40" name="Google Shape;240;p60"/>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241" name="Google Shape;241;p6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pic>
        <p:nvPicPr>
          <p:cNvPr id="242" name="Google Shape;242;p60" descr="480-white.png"/>
          <p:cNvPicPr preferRelativeResize="0"/>
          <p:nvPr/>
        </p:nvPicPr>
        <p:blipFill rotWithShape="1">
          <a:blip r:embed="rId2">
            <a:alphaModFix/>
          </a:blip>
          <a:srcRect l="11523" t="30948" r="11500" b="31848"/>
          <a:stretch/>
        </p:blipFill>
        <p:spPr>
          <a:xfrm>
            <a:off x="457200" y="4500000"/>
            <a:ext cx="2123623" cy="4037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COLOR">
  <p:cSld name="TITLE COLOR">
    <p:bg>
      <p:bgPr>
        <a:blipFill rotWithShape="1">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61"/>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245" name="Google Shape;245;p61"/>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246"/>
        <p:cNvGrpSpPr/>
        <p:nvPr/>
      </p:nvGrpSpPr>
      <p:grpSpPr>
        <a:xfrm>
          <a:off x="0" y="0"/>
          <a:ext cx="0" cy="0"/>
          <a:chOff x="0" y="0"/>
          <a:chExt cx="0" cy="0"/>
        </a:xfrm>
      </p:grpSpPr>
      <p:sp>
        <p:nvSpPr>
          <p:cNvPr id="247" name="Google Shape;247;p62"/>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248" name="Google Shape;248;p6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249"/>
        <p:cNvGrpSpPr/>
        <p:nvPr/>
      </p:nvGrpSpPr>
      <p:grpSpPr>
        <a:xfrm>
          <a:off x="0" y="0"/>
          <a:ext cx="0" cy="0"/>
          <a:chOff x="0" y="0"/>
          <a:chExt cx="0" cy="0"/>
        </a:xfrm>
      </p:grpSpPr>
      <p:sp>
        <p:nvSpPr>
          <p:cNvPr id="250" name="Google Shape;250;p63"/>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51" name="Google Shape;251;p63"/>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52" name="Google Shape;252;p63"/>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53" name="Google Shape;253;p63"/>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254" name="Google Shape;254;p63"/>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255"/>
        <p:cNvGrpSpPr/>
        <p:nvPr/>
      </p:nvGrpSpPr>
      <p:grpSpPr>
        <a:xfrm>
          <a:off x="0" y="0"/>
          <a:ext cx="0" cy="0"/>
          <a:chOff x="0" y="0"/>
          <a:chExt cx="0" cy="0"/>
        </a:xfrm>
      </p:grpSpPr>
      <p:sp>
        <p:nvSpPr>
          <p:cNvPr id="256" name="Google Shape;256;p64"/>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57" name="Google Shape;257;p64"/>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58" name="Google Shape;258;p6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259"/>
        <p:cNvGrpSpPr/>
        <p:nvPr/>
      </p:nvGrpSpPr>
      <p:grpSpPr>
        <a:xfrm>
          <a:off x="0" y="0"/>
          <a:ext cx="0" cy="0"/>
          <a:chOff x="0" y="0"/>
          <a:chExt cx="0" cy="0"/>
        </a:xfrm>
      </p:grpSpPr>
      <p:sp>
        <p:nvSpPr>
          <p:cNvPr id="260" name="Google Shape;260;p65"/>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61" name="Google Shape;261;p65"/>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62" name="Google Shape;262;p6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lor Segue with Subtitle Light 2">
  <p:cSld name="Color Segue with Subtitle Light 2">
    <p:bg>
      <p:bgPr>
        <a:blipFill rotWithShape="1">
          <a:blip r:embed="rId2">
            <a:alphaModFix/>
          </a:blip>
          <a:stretch>
            <a:fillRect/>
          </a:stretch>
        </a:blipFill>
        <a:effectLst/>
      </p:bgPr>
    </p:bg>
    <p:spTree>
      <p:nvGrpSpPr>
        <p:cNvPr id="1" name="Shape 263"/>
        <p:cNvGrpSpPr/>
        <p:nvPr/>
      </p:nvGrpSpPr>
      <p:grpSpPr>
        <a:xfrm>
          <a:off x="0" y="0"/>
          <a:ext cx="0" cy="0"/>
          <a:chOff x="0" y="0"/>
          <a:chExt cx="0" cy="0"/>
        </a:xfrm>
      </p:grpSpPr>
      <p:sp>
        <p:nvSpPr>
          <p:cNvPr id="264" name="Google Shape;264;p66"/>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65" name="Google Shape;265;p66"/>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66" name="Google Shape;266;p6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267"/>
        <p:cNvGrpSpPr/>
        <p:nvPr/>
      </p:nvGrpSpPr>
      <p:grpSpPr>
        <a:xfrm>
          <a:off x="0" y="0"/>
          <a:ext cx="0" cy="0"/>
          <a:chOff x="0" y="0"/>
          <a:chExt cx="0" cy="0"/>
        </a:xfrm>
      </p:grpSpPr>
      <p:sp>
        <p:nvSpPr>
          <p:cNvPr id="268" name="Google Shape;268;p67"/>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69" name="Google Shape;269;p6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lor Segue Light 2">
  <p:cSld name="Color Segue Light 2">
    <p:bg>
      <p:bgPr>
        <a:blipFill rotWithShape="1">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68"/>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72" name="Google Shape;272;p6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273"/>
        <p:cNvGrpSpPr/>
        <p:nvPr/>
      </p:nvGrpSpPr>
      <p:grpSpPr>
        <a:xfrm>
          <a:off x="0" y="0"/>
          <a:ext cx="0" cy="0"/>
          <a:chOff x="0" y="0"/>
          <a:chExt cx="0" cy="0"/>
        </a:xfrm>
      </p:grpSpPr>
      <p:sp>
        <p:nvSpPr>
          <p:cNvPr id="274" name="Google Shape;274;p69"/>
          <p:cNvSpPr txBox="1">
            <a:spLocks noGrp="1"/>
          </p:cNvSpPr>
          <p:nvPr>
            <p:ph type="title"/>
          </p:nvPr>
        </p:nvSpPr>
        <p:spPr>
          <a:xfrm>
            <a:off x="457200" y="667978"/>
            <a:ext cx="8229600" cy="2665800"/>
          </a:xfrm>
          <a:prstGeom prst="rect">
            <a:avLst/>
          </a:prstGeom>
          <a:noFill/>
          <a:ln>
            <a:noFill/>
          </a:ln>
        </p:spPr>
        <p:txBody>
          <a:bodyPr spcFirstLastPara="1" wrap="square" lIns="91425" tIns="91425" rIns="91425" bIns="9142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75" name="Google Shape;275;p69"/>
          <p:cNvSpPr txBox="1">
            <a:spLocks noGrp="1"/>
          </p:cNvSpPr>
          <p:nvPr>
            <p:ph type="body" idx="1"/>
          </p:nvPr>
        </p:nvSpPr>
        <p:spPr>
          <a:xfrm>
            <a:off x="609600" y="3419475"/>
            <a:ext cx="8077200" cy="74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76" name="Google Shape;276;p6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277"/>
        <p:cNvGrpSpPr/>
        <p:nvPr/>
      </p:nvGrpSpPr>
      <p:grpSpPr>
        <a:xfrm>
          <a:off x="0" y="0"/>
          <a:ext cx="0" cy="0"/>
          <a:chOff x="0" y="0"/>
          <a:chExt cx="0" cy="0"/>
        </a:xfrm>
      </p:grpSpPr>
      <p:sp>
        <p:nvSpPr>
          <p:cNvPr id="278" name="Google Shape;278;p70"/>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79" name="Google Shape;279;p70"/>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0" name="Google Shape;280;p70"/>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81" name="Google Shape;281;p70"/>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2" name="Google Shape;282;p70"/>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283"/>
        <p:cNvGrpSpPr/>
        <p:nvPr/>
      </p:nvGrpSpPr>
      <p:grpSpPr>
        <a:xfrm>
          <a:off x="0" y="0"/>
          <a:ext cx="0" cy="0"/>
          <a:chOff x="0" y="0"/>
          <a:chExt cx="0" cy="0"/>
        </a:xfrm>
      </p:grpSpPr>
      <p:sp>
        <p:nvSpPr>
          <p:cNvPr id="284" name="Google Shape;284;p71"/>
          <p:cNvSpPr txBox="1">
            <a:spLocks noGrp="1"/>
          </p:cNvSpPr>
          <p:nvPr>
            <p:ph type="body" idx="1"/>
          </p:nvPr>
        </p:nvSpPr>
        <p:spPr>
          <a:xfrm>
            <a:off x="457200" y="912875"/>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5" name="Google Shape;285;p71"/>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6" name="Google Shape;286;p71"/>
          <p:cNvSpPr txBox="1">
            <a:spLocks noGrp="1"/>
          </p:cNvSpPr>
          <p:nvPr>
            <p:ph type="title"/>
          </p:nvPr>
        </p:nvSpPr>
        <p:spPr>
          <a:xfrm>
            <a:off x="457200" y="304800"/>
            <a:ext cx="8229600" cy="593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87" name="Google Shape;287;p71"/>
          <p:cNvSpPr txBox="1">
            <a:spLocks noGrp="1"/>
          </p:cNvSpPr>
          <p:nvPr>
            <p:ph type="body" idx="3"/>
          </p:nvPr>
        </p:nvSpPr>
        <p:spPr>
          <a:xfrm>
            <a:off x="457200" y="1714500"/>
            <a:ext cx="40251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8" name="Google Shape;288;p7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289" name="Google Shape;289;p71"/>
          <p:cNvSpPr>
            <a:spLocks noGrp="1"/>
          </p:cNvSpPr>
          <p:nvPr>
            <p:ph type="pic" idx="4"/>
          </p:nvPr>
        </p:nvSpPr>
        <p:spPr>
          <a:xfrm>
            <a:off x="4662488" y="1714500"/>
            <a:ext cx="4024200" cy="2857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290"/>
        <p:cNvGrpSpPr/>
        <p:nvPr/>
      </p:nvGrpSpPr>
      <p:grpSpPr>
        <a:xfrm>
          <a:off x="0" y="0"/>
          <a:ext cx="0" cy="0"/>
          <a:chOff x="0" y="0"/>
          <a:chExt cx="0" cy="0"/>
        </a:xfrm>
      </p:grpSpPr>
      <p:sp>
        <p:nvSpPr>
          <p:cNvPr id="291" name="Google Shape;291;p72"/>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92" name="Google Shape;292;p7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293"/>
        <p:cNvGrpSpPr/>
        <p:nvPr/>
      </p:nvGrpSpPr>
      <p:grpSpPr>
        <a:xfrm>
          <a:off x="0" y="0"/>
          <a:ext cx="0" cy="0"/>
          <a:chOff x="0" y="0"/>
          <a:chExt cx="0" cy="0"/>
        </a:xfrm>
      </p:grpSpPr>
      <p:pic>
        <p:nvPicPr>
          <p:cNvPr id="294" name="Google Shape;294;p73"/>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295" name="Google Shape;295;p73"/>
          <p:cNvSpPr txBox="1">
            <a:spLocks noGrp="1"/>
          </p:cNvSpPr>
          <p:nvPr>
            <p:ph type="body" idx="1"/>
          </p:nvPr>
        </p:nvSpPr>
        <p:spPr>
          <a:xfrm>
            <a:off x="457200" y="1295400"/>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96" name="Google Shape;296;p7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9" name="Google Shape;29;p9"/>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30" name="Google Shape;30;p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pic>
        <p:nvPicPr>
          <p:cNvPr id="31" name="Google Shape;31;p9" descr="480-white.png"/>
          <p:cNvPicPr preferRelativeResize="0"/>
          <p:nvPr/>
        </p:nvPicPr>
        <p:blipFill rotWithShape="1">
          <a:blip r:embed="rId2">
            <a:alphaModFix/>
          </a:blip>
          <a:srcRect l="11523" t="30947" r="11500" b="31851"/>
          <a:stretch/>
        </p:blipFill>
        <p:spPr>
          <a:xfrm>
            <a:off x="457200" y="4500000"/>
            <a:ext cx="2123623" cy="403775"/>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297"/>
        <p:cNvGrpSpPr/>
        <p:nvPr/>
      </p:nvGrpSpPr>
      <p:grpSpPr>
        <a:xfrm>
          <a:off x="0" y="0"/>
          <a:ext cx="0" cy="0"/>
          <a:chOff x="0" y="0"/>
          <a:chExt cx="0" cy="0"/>
        </a:xfrm>
      </p:grpSpPr>
      <p:sp>
        <p:nvSpPr>
          <p:cNvPr id="298" name="Google Shape;298;p74"/>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a:p>
        </p:txBody>
      </p:sp>
      <p:sp>
        <p:nvSpPr>
          <p:cNvPr id="299" name="Google Shape;299;p74"/>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300" name="Google Shape;300;p74"/>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01" name="Google Shape;301;p7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302"/>
        <p:cNvGrpSpPr/>
        <p:nvPr/>
      </p:nvGrpSpPr>
      <p:grpSpPr>
        <a:xfrm>
          <a:off x="0" y="0"/>
          <a:ext cx="0" cy="0"/>
          <a:chOff x="0" y="0"/>
          <a:chExt cx="0" cy="0"/>
        </a:xfrm>
      </p:grpSpPr>
      <p:sp>
        <p:nvSpPr>
          <p:cNvPr id="303" name="Google Shape;303;p75"/>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a:p>
        </p:txBody>
      </p:sp>
      <p:sp>
        <p:nvSpPr>
          <p:cNvPr id="304" name="Google Shape;304;p75"/>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305" name="Google Shape;305;p75"/>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06" name="Google Shape;306;p7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307"/>
        <p:cNvGrpSpPr/>
        <p:nvPr/>
      </p:nvGrpSpPr>
      <p:grpSpPr>
        <a:xfrm>
          <a:off x="0" y="0"/>
          <a:ext cx="0" cy="0"/>
          <a:chOff x="0" y="0"/>
          <a:chExt cx="0" cy="0"/>
        </a:xfrm>
      </p:grpSpPr>
      <p:sp>
        <p:nvSpPr>
          <p:cNvPr id="308" name="Google Shape;308;p7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a:p>
        </p:txBody>
      </p:sp>
      <p:sp>
        <p:nvSpPr>
          <p:cNvPr id="309" name="Google Shape;309;p76"/>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310" name="Google Shape;310;p76"/>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311" name="Google Shape;311;p7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12"/>
        <p:cNvGrpSpPr/>
        <p:nvPr/>
      </p:nvGrpSpPr>
      <p:grpSpPr>
        <a:xfrm>
          <a:off x="0" y="0"/>
          <a:ext cx="0" cy="0"/>
          <a:chOff x="0" y="0"/>
          <a:chExt cx="0" cy="0"/>
        </a:xfrm>
      </p:grpSpPr>
      <p:sp>
        <p:nvSpPr>
          <p:cNvPr id="313" name="Google Shape;313;p77"/>
          <p:cNvSpPr txBox="1">
            <a:spLocks noGrp="1"/>
          </p:cNvSpPr>
          <p:nvPr>
            <p:ph type="title"/>
          </p:nvPr>
        </p:nvSpPr>
        <p:spPr>
          <a:xfrm>
            <a:off x="355656" y="66405"/>
            <a:ext cx="8544600" cy="8610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cxnSp>
        <p:nvCxnSpPr>
          <p:cNvPr id="314" name="Google Shape;314;p77"/>
          <p:cNvCxnSpPr/>
          <p:nvPr/>
        </p:nvCxnSpPr>
        <p:spPr>
          <a:xfrm>
            <a:off x="485125" y="908521"/>
            <a:ext cx="8173800" cy="0"/>
          </a:xfrm>
          <a:prstGeom prst="straightConnector1">
            <a:avLst/>
          </a:prstGeom>
          <a:noFill/>
          <a:ln w="9525" cap="flat" cmpd="sng">
            <a:solidFill>
              <a:srgbClr val="8BB0CE"/>
            </a:solidFill>
            <a:prstDash val="solid"/>
            <a:round/>
            <a:headEnd type="none" w="sm" len="sm"/>
            <a:tailEnd type="none" w="sm" len="sm"/>
          </a:ln>
        </p:spPr>
      </p:cxn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15"/>
        <p:cNvGrpSpPr/>
        <p:nvPr/>
      </p:nvGrpSpPr>
      <p:grpSpPr>
        <a:xfrm>
          <a:off x="0" y="0"/>
          <a:ext cx="0" cy="0"/>
          <a:chOff x="0" y="0"/>
          <a:chExt cx="0" cy="0"/>
        </a:xfrm>
      </p:grpSpPr>
      <p:sp>
        <p:nvSpPr>
          <p:cNvPr id="316" name="Google Shape;316;p78"/>
          <p:cNvSpPr txBox="1">
            <a:spLocks noGrp="1"/>
          </p:cNvSpPr>
          <p:nvPr>
            <p:ph type="title"/>
          </p:nvPr>
        </p:nvSpPr>
        <p:spPr>
          <a:xfrm>
            <a:off x="457200" y="76378"/>
            <a:ext cx="8229600" cy="857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1pPr>
            <a:lvl2pPr marL="0" marR="0" lvl="1" indent="228600" algn="l" rtl="0">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2pPr>
            <a:lvl3pPr marL="0" marR="0" lvl="2"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3pPr>
            <a:lvl4pPr marL="0" marR="0" lvl="3"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4pPr>
            <a:lvl5pPr marL="0" marR="0" lvl="4"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5pPr>
            <a:lvl6pPr marL="0" marR="0" lvl="5"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6pPr>
            <a:lvl7pPr marL="0" marR="0" lvl="6"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7pPr>
            <a:lvl8pPr marL="0" marR="0" lvl="7"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8pPr>
            <a:lvl9pPr marL="0" marR="0" lvl="8"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9pPr>
          </a:lstStyle>
          <a:p>
            <a:endParaRPr/>
          </a:p>
        </p:txBody>
      </p:sp>
      <p:sp>
        <p:nvSpPr>
          <p:cNvPr id="317" name="Google Shape;317;p78"/>
          <p:cNvSpPr txBox="1">
            <a:spLocks noGrp="1"/>
          </p:cNvSpPr>
          <p:nvPr>
            <p:ph type="body" idx="1"/>
          </p:nvPr>
        </p:nvSpPr>
        <p:spPr>
          <a:xfrm>
            <a:off x="457200" y="1200151"/>
            <a:ext cx="8229600" cy="3725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600"/>
              </a:spcBef>
              <a:spcAft>
                <a:spcPts val="0"/>
              </a:spcAft>
              <a:buClr>
                <a:srgbClr val="666666"/>
              </a:buClr>
              <a:buSzPts val="500"/>
              <a:buFont typeface="News Cycle"/>
              <a:buNone/>
              <a:defRPr sz="3000" b="0" i="0" u="none" strike="noStrike" cap="none">
                <a:solidFill>
                  <a:srgbClr val="666666"/>
                </a:solidFill>
                <a:latin typeface="News Cycle"/>
                <a:ea typeface="News Cycle"/>
                <a:cs typeface="News Cycle"/>
                <a:sym typeface="News Cycle"/>
              </a:defRPr>
            </a:lvl1pPr>
            <a:lvl2pPr marL="914400" marR="0" lvl="1" indent="-228600" algn="l" rtl="0">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2pPr>
            <a:lvl3pPr marL="1371600" marR="0" lvl="2" indent="-228600" algn="l" rtl="0">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3pPr>
            <a:lvl4pPr marL="1828800" marR="0" lvl="3"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4pPr>
            <a:lvl5pPr marL="2286000" marR="0" lvl="4"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5pPr>
            <a:lvl6pPr marL="2743200" marR="0" lvl="5"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6pPr>
            <a:lvl7pPr marL="3200400" marR="0" lvl="6"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7pPr>
            <a:lvl8pPr marL="3657600" marR="0" lvl="7"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8pPr>
            <a:lvl9pPr marL="4114800" marR="0" lvl="8"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9pPr>
          </a:lstStyle>
          <a:p>
            <a:endParaRPr/>
          </a:p>
        </p:txBody>
      </p:sp>
      <p:cxnSp>
        <p:nvCxnSpPr>
          <p:cNvPr id="318" name="Google Shape;318;p78"/>
          <p:cNvCxnSpPr/>
          <p:nvPr/>
        </p:nvCxnSpPr>
        <p:spPr>
          <a:xfrm>
            <a:off x="1321150" y="933638"/>
            <a:ext cx="7285200" cy="0"/>
          </a:xfrm>
          <a:prstGeom prst="straightConnector1">
            <a:avLst/>
          </a:prstGeom>
          <a:noFill/>
          <a:ln w="9525" cap="flat" cmpd="sng">
            <a:solidFill>
              <a:srgbClr val="B7B7B7"/>
            </a:solidFill>
            <a:prstDash val="solid"/>
            <a:round/>
            <a:headEnd type="none" w="sm" len="sm"/>
            <a:tailEnd type="none" w="sm" len="sm"/>
          </a:ln>
        </p:spPr>
      </p:cxnSp>
      <p:cxnSp>
        <p:nvCxnSpPr>
          <p:cNvPr id="319" name="Google Shape;319;p78"/>
          <p:cNvCxnSpPr/>
          <p:nvPr/>
        </p:nvCxnSpPr>
        <p:spPr>
          <a:xfrm>
            <a:off x="563661" y="933629"/>
            <a:ext cx="757500" cy="0"/>
          </a:xfrm>
          <a:prstGeom prst="straightConnector1">
            <a:avLst/>
          </a:prstGeom>
          <a:noFill/>
          <a:ln w="19050" cap="flat" cmpd="sng">
            <a:solidFill>
              <a:srgbClr val="FF9900"/>
            </a:solidFill>
            <a:prstDash val="solid"/>
            <a:round/>
            <a:headEnd type="none" w="sm" len="sm"/>
            <a:tailEnd type="none" w="sm" len="sm"/>
          </a:ln>
        </p:spPr>
      </p:cxn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320"/>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1">
  <p:cSld name="Title 1">
    <p:bg>
      <p:bgPr>
        <a:solidFill>
          <a:srgbClr val="FFFFFF"/>
        </a:solidFill>
        <a:effectLst/>
      </p:bgPr>
    </p:bg>
    <p:spTree>
      <p:nvGrpSpPr>
        <p:cNvPr id="1" name="Shape 321"/>
        <p:cNvGrpSpPr/>
        <p:nvPr/>
      </p:nvGrpSpPr>
      <p:grpSpPr>
        <a:xfrm>
          <a:off x="0" y="0"/>
          <a:ext cx="0" cy="0"/>
          <a:chOff x="0" y="0"/>
          <a:chExt cx="0" cy="0"/>
        </a:xfrm>
      </p:grpSpPr>
      <p:sp>
        <p:nvSpPr>
          <p:cNvPr id="322" name="Google Shape;322;p80"/>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23" name="Google Shape;323;p80"/>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24" name="Google Shape;324;p80"/>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25" name="Google Shape;325;p80"/>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326" name="Google Shape;326;p80"/>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7"/>
        <p:cNvGrpSpPr/>
        <p:nvPr/>
      </p:nvGrpSpPr>
      <p:grpSpPr>
        <a:xfrm>
          <a:off x="0" y="0"/>
          <a:ext cx="0" cy="0"/>
          <a:chOff x="0" y="0"/>
          <a:chExt cx="0" cy="0"/>
        </a:xfrm>
      </p:grpSpPr>
      <p:sp>
        <p:nvSpPr>
          <p:cNvPr id="328" name="Google Shape;328;p8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chemeClr val="dk1"/>
              </a:buClr>
              <a:buSzPts val="500"/>
              <a:buFont typeface="Calibri"/>
              <a:buNone/>
              <a:defRPr sz="4400" b="0" i="0" u="none" strike="noStrike" cap="none">
                <a:solidFill>
                  <a:schemeClr val="dk1"/>
                </a:solidFill>
                <a:latin typeface="Calibri"/>
                <a:ea typeface="Calibri"/>
                <a:cs typeface="Calibri"/>
                <a:sym typeface="Calibri"/>
              </a:defRPr>
            </a:lvl1pPr>
            <a:lvl2pPr marL="0" marR="0" lvl="1"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2pPr>
            <a:lvl3pPr marL="0" marR="0" lvl="2"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3pPr>
            <a:lvl4pPr marL="0" marR="0" lvl="3"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4pPr>
            <a:lvl5pPr marL="0" marR="0" lvl="4"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5pPr>
            <a:lvl6pPr marL="0" marR="0" lvl="5"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6pPr>
            <a:lvl7pPr marL="0" marR="0" lvl="6"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7pPr>
            <a:lvl8pPr marL="0" marR="0" lvl="7"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8pPr>
            <a:lvl9pPr marL="0" marR="0" lvl="8"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9pPr>
          </a:lstStyle>
          <a:p>
            <a:endParaRPr/>
          </a:p>
        </p:txBody>
      </p:sp>
      <p:sp>
        <p:nvSpPr>
          <p:cNvPr id="329" name="Google Shape;329;p81"/>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30" name="Google Shape;330;p81"/>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1" name="Google Shape;331;p81"/>
          <p:cNvSpPr txBox="1">
            <a:spLocks noGrp="1"/>
          </p:cNvSpPr>
          <p:nvPr>
            <p:ph type="ftr" idx="11"/>
          </p:nvPr>
        </p:nvSpPr>
        <p:spPr>
          <a:xfrm>
            <a:off x="3124202"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2" name="Google Shape;332;p8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333"/>
        <p:cNvGrpSpPr/>
        <p:nvPr/>
      </p:nvGrpSpPr>
      <p:grpSpPr>
        <a:xfrm>
          <a:off x="0" y="0"/>
          <a:ext cx="0" cy="0"/>
          <a:chOff x="0" y="0"/>
          <a:chExt cx="0" cy="0"/>
        </a:xfrm>
      </p:grpSpPr>
      <p:sp>
        <p:nvSpPr>
          <p:cNvPr id="334" name="Google Shape;334;p82"/>
          <p:cNvSpPr txBox="1">
            <a:spLocks noGrp="1"/>
          </p:cNvSpPr>
          <p:nvPr>
            <p:ph type="title"/>
          </p:nvPr>
        </p:nvSpPr>
        <p:spPr>
          <a:xfrm>
            <a:off x="251222" y="141480"/>
            <a:ext cx="8641500" cy="593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1100"/>
              <a:buFont typeface="Arial"/>
              <a:buNone/>
              <a:defRPr sz="1700" b="1" i="0" u="none" strike="noStrike" cap="none">
                <a:solidFill>
                  <a:schemeClr val="dk1"/>
                </a:solidFill>
                <a:latin typeface="Arial"/>
                <a:ea typeface="Arial"/>
                <a:cs typeface="Arial"/>
                <a:sym typeface="Arial"/>
              </a:defRPr>
            </a:lvl1pPr>
            <a:lvl2pPr marL="0" marR="0" lvl="1"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2pPr>
            <a:lvl3pPr marL="0" marR="0" lvl="2"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3pPr>
            <a:lvl4pPr marL="0" marR="0" lvl="3"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4pPr>
            <a:lvl5pPr marL="0" marR="0" lvl="4"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5pPr>
            <a:lvl6pPr marL="0" marR="0" lvl="5"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6pPr>
            <a:lvl7pPr marL="0" marR="0" lvl="6"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7pPr>
            <a:lvl8pPr marL="0" marR="0" lvl="7"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8pPr>
            <a:lvl9pPr marL="0" marR="0" lvl="8"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339"/>
        <p:cNvGrpSpPr/>
        <p:nvPr/>
      </p:nvGrpSpPr>
      <p:grpSpPr>
        <a:xfrm>
          <a:off x="0" y="0"/>
          <a:ext cx="0" cy="0"/>
          <a:chOff x="0" y="0"/>
          <a:chExt cx="0" cy="0"/>
        </a:xfrm>
      </p:grpSpPr>
      <p:sp>
        <p:nvSpPr>
          <p:cNvPr id="340" name="Google Shape;340;p8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LOR">
  <p:cSld name="CUSTOM">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34" name="Google Shape;34;p10"/>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341"/>
        <p:cNvGrpSpPr/>
        <p:nvPr/>
      </p:nvGrpSpPr>
      <p:grpSpPr>
        <a:xfrm>
          <a:off x="0" y="0"/>
          <a:ext cx="0" cy="0"/>
          <a:chOff x="0" y="0"/>
          <a:chExt cx="0" cy="0"/>
        </a:xfrm>
      </p:grpSpPr>
      <p:sp>
        <p:nvSpPr>
          <p:cNvPr id="342" name="Google Shape;342;p85"/>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43" name="Google Shape;343;p85"/>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44" name="Google Shape;344;p85"/>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5" name="Google Shape;345;p8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346" name="Google Shape;346;p85"/>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47"/>
        <p:cNvGrpSpPr/>
        <p:nvPr/>
      </p:nvGrpSpPr>
      <p:grpSpPr>
        <a:xfrm>
          <a:off x="0" y="0"/>
          <a:ext cx="0" cy="0"/>
          <a:chOff x="0" y="0"/>
          <a:chExt cx="0" cy="0"/>
        </a:xfrm>
      </p:grpSpPr>
      <p:pic>
        <p:nvPicPr>
          <p:cNvPr id="348" name="Google Shape;348;p86"/>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349" name="Google Shape;349;p86"/>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0" name="Google Shape;350;p86"/>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351" name="Google Shape;351;p8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352"/>
        <p:cNvGrpSpPr/>
        <p:nvPr/>
      </p:nvGrpSpPr>
      <p:grpSpPr>
        <a:xfrm>
          <a:off x="0" y="0"/>
          <a:ext cx="0" cy="0"/>
          <a:chOff x="0" y="0"/>
          <a:chExt cx="0" cy="0"/>
        </a:xfrm>
      </p:grpSpPr>
      <p:sp>
        <p:nvSpPr>
          <p:cNvPr id="353" name="Google Shape;353;p87"/>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4" name="Google Shape;354;p8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355"/>
        <p:cNvGrpSpPr/>
        <p:nvPr/>
      </p:nvGrpSpPr>
      <p:grpSpPr>
        <a:xfrm>
          <a:off x="0" y="0"/>
          <a:ext cx="0" cy="0"/>
          <a:chOff x="0" y="0"/>
          <a:chExt cx="0" cy="0"/>
        </a:xfrm>
      </p:grpSpPr>
      <p:sp>
        <p:nvSpPr>
          <p:cNvPr id="356" name="Google Shape;356;p88"/>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7" name="Google Shape;357;p88"/>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58" name="Google Shape;358;p8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359"/>
        <p:cNvGrpSpPr/>
        <p:nvPr/>
      </p:nvGrpSpPr>
      <p:grpSpPr>
        <a:xfrm>
          <a:off x="0" y="0"/>
          <a:ext cx="0" cy="0"/>
          <a:chOff x="0" y="0"/>
          <a:chExt cx="0" cy="0"/>
        </a:xfrm>
      </p:grpSpPr>
      <p:sp>
        <p:nvSpPr>
          <p:cNvPr id="360" name="Google Shape;360;p89"/>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61" name="Google Shape;361;p89"/>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2" name="Google Shape;362;p8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363"/>
        <p:cNvGrpSpPr/>
        <p:nvPr/>
      </p:nvGrpSpPr>
      <p:grpSpPr>
        <a:xfrm>
          <a:off x="0" y="0"/>
          <a:ext cx="0" cy="0"/>
          <a:chOff x="0" y="0"/>
          <a:chExt cx="0" cy="0"/>
        </a:xfrm>
      </p:grpSpPr>
      <p:sp>
        <p:nvSpPr>
          <p:cNvPr id="364" name="Google Shape;364;p90"/>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65" name="Google Shape;365;p9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366"/>
        <p:cNvGrpSpPr/>
        <p:nvPr/>
      </p:nvGrpSpPr>
      <p:grpSpPr>
        <a:xfrm>
          <a:off x="0" y="0"/>
          <a:ext cx="0" cy="0"/>
          <a:chOff x="0" y="0"/>
          <a:chExt cx="0" cy="0"/>
        </a:xfrm>
      </p:grpSpPr>
      <p:sp>
        <p:nvSpPr>
          <p:cNvPr id="367" name="Google Shape;367;p91"/>
          <p:cNvSpPr txBox="1">
            <a:spLocks noGrp="1"/>
          </p:cNvSpPr>
          <p:nvPr>
            <p:ph type="title"/>
          </p:nvPr>
        </p:nvSpPr>
        <p:spPr>
          <a:xfrm>
            <a:off x="457200" y="667978"/>
            <a:ext cx="8229600" cy="2665800"/>
          </a:xfrm>
          <a:prstGeom prst="rect">
            <a:avLst/>
          </a:prstGeom>
          <a:noFill/>
          <a:ln>
            <a:noFill/>
          </a:ln>
        </p:spPr>
        <p:txBody>
          <a:bodyPr spcFirstLastPara="1" wrap="square" lIns="91425" tIns="91425" rIns="91425" bIns="9142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68" name="Google Shape;368;p91"/>
          <p:cNvSpPr txBox="1">
            <a:spLocks noGrp="1"/>
          </p:cNvSpPr>
          <p:nvPr>
            <p:ph type="body" idx="1"/>
          </p:nvPr>
        </p:nvSpPr>
        <p:spPr>
          <a:xfrm>
            <a:off x="609600" y="3419475"/>
            <a:ext cx="8077200" cy="74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9" name="Google Shape;369;p9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370"/>
        <p:cNvGrpSpPr/>
        <p:nvPr/>
      </p:nvGrpSpPr>
      <p:grpSpPr>
        <a:xfrm>
          <a:off x="0" y="0"/>
          <a:ext cx="0" cy="0"/>
          <a:chOff x="0" y="0"/>
          <a:chExt cx="0" cy="0"/>
        </a:xfrm>
      </p:grpSpPr>
      <p:sp>
        <p:nvSpPr>
          <p:cNvPr id="371" name="Google Shape;371;p92"/>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2" name="Google Shape;372;p92"/>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3" name="Google Shape;373;p92"/>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74" name="Google Shape;374;p92"/>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5" name="Google Shape;375;p9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376"/>
        <p:cNvGrpSpPr/>
        <p:nvPr/>
      </p:nvGrpSpPr>
      <p:grpSpPr>
        <a:xfrm>
          <a:off x="0" y="0"/>
          <a:ext cx="0" cy="0"/>
          <a:chOff x="0" y="0"/>
          <a:chExt cx="0" cy="0"/>
        </a:xfrm>
      </p:grpSpPr>
      <p:sp>
        <p:nvSpPr>
          <p:cNvPr id="377" name="Google Shape;377;p93"/>
          <p:cNvSpPr txBox="1">
            <a:spLocks noGrp="1"/>
          </p:cNvSpPr>
          <p:nvPr>
            <p:ph type="body" idx="1"/>
          </p:nvPr>
        </p:nvSpPr>
        <p:spPr>
          <a:xfrm>
            <a:off x="457200" y="912875"/>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8" name="Google Shape;378;p93"/>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9" name="Google Shape;379;p93"/>
          <p:cNvSpPr txBox="1">
            <a:spLocks noGrp="1"/>
          </p:cNvSpPr>
          <p:nvPr>
            <p:ph type="title"/>
          </p:nvPr>
        </p:nvSpPr>
        <p:spPr>
          <a:xfrm>
            <a:off x="457200" y="304800"/>
            <a:ext cx="8229600" cy="593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80" name="Google Shape;380;p93"/>
          <p:cNvSpPr txBox="1">
            <a:spLocks noGrp="1"/>
          </p:cNvSpPr>
          <p:nvPr>
            <p:ph type="body" idx="3"/>
          </p:nvPr>
        </p:nvSpPr>
        <p:spPr>
          <a:xfrm>
            <a:off x="457200" y="1714500"/>
            <a:ext cx="40251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81" name="Google Shape;381;p93"/>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
        <p:nvSpPr>
          <p:cNvPr id="382" name="Google Shape;382;p93"/>
          <p:cNvSpPr>
            <a:spLocks noGrp="1"/>
          </p:cNvSpPr>
          <p:nvPr>
            <p:ph type="pic" idx="4"/>
          </p:nvPr>
        </p:nvSpPr>
        <p:spPr>
          <a:xfrm>
            <a:off x="4662488" y="1714500"/>
            <a:ext cx="4024200" cy="2857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383"/>
        <p:cNvGrpSpPr/>
        <p:nvPr/>
      </p:nvGrpSpPr>
      <p:grpSpPr>
        <a:xfrm>
          <a:off x="0" y="0"/>
          <a:ext cx="0" cy="0"/>
          <a:chOff x="0" y="0"/>
          <a:chExt cx="0" cy="0"/>
        </a:xfrm>
      </p:grpSpPr>
      <p:sp>
        <p:nvSpPr>
          <p:cNvPr id="384" name="Google Shape;384;p94"/>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85" name="Google Shape;385;p9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2pPr>
            <a:lvl3pPr marL="0" marR="0" lvl="2" indent="177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3pPr>
            <a:lvl4pPr marL="0" marR="0" lvl="3" indent="2540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4pPr>
            <a:lvl5pPr marL="0" marR="0" lvl="4" indent="342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5pPr>
            <a:lvl6pPr marL="0" marR="0" lvl="5" indent="431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6pPr>
            <a:lvl7pPr marL="0" marR="0" lvl="6" indent="5207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7pPr>
            <a:lvl8pPr marL="0" marR="0" lvl="7" indent="5969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8pPr>
            <a:lvl9pPr marL="0" marR="0" lvl="8" indent="685800" algn="l" rtl="0">
              <a:lnSpc>
                <a:spcPct val="120000"/>
              </a:lnSpc>
              <a:spcBef>
                <a:spcPts val="0"/>
              </a:spcBef>
              <a:spcAft>
                <a:spcPts val="0"/>
              </a:spcAft>
              <a:buSzPts val="500"/>
              <a:buFont typeface="Open Sans"/>
              <a:buNone/>
              <a:defRPr sz="4500" b="0" i="0" u="none" strike="noStrike" cap="none">
                <a:latin typeface="Open Sans"/>
                <a:ea typeface="Open Sans"/>
                <a:cs typeface="Open Sans"/>
                <a:sym typeface="Open Sans"/>
              </a:defRPr>
            </a:lvl9pPr>
          </a:lstStyle>
          <a:p>
            <a:endParaRPr/>
          </a:p>
        </p:txBody>
      </p:sp>
      <p:sp>
        <p:nvSpPr>
          <p:cNvPr id="37" name="Google Shape;37;p1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386"/>
        <p:cNvGrpSpPr/>
        <p:nvPr/>
      </p:nvGrpSpPr>
      <p:grpSpPr>
        <a:xfrm>
          <a:off x="0" y="0"/>
          <a:ext cx="0" cy="0"/>
          <a:chOff x="0" y="0"/>
          <a:chExt cx="0" cy="0"/>
        </a:xfrm>
      </p:grpSpPr>
      <p:pic>
        <p:nvPicPr>
          <p:cNvPr id="387" name="Google Shape;387;p95"/>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388" name="Google Shape;388;p95"/>
          <p:cNvSpPr txBox="1">
            <a:spLocks noGrp="1"/>
          </p:cNvSpPr>
          <p:nvPr>
            <p:ph type="body" idx="1"/>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457200" marR="0" lvl="0" indent="-2286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89" name="Google Shape;389;p9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ogo A Dark">
  <p:cSld name="Logo A Dark">
    <p:spTree>
      <p:nvGrpSpPr>
        <p:cNvPr id="1" name="Shape 390"/>
        <p:cNvGrpSpPr/>
        <p:nvPr/>
      </p:nvGrpSpPr>
      <p:grpSpPr>
        <a:xfrm>
          <a:off x="0" y="0"/>
          <a:ext cx="0" cy="0"/>
          <a:chOff x="0" y="0"/>
          <a:chExt cx="0" cy="0"/>
        </a:xfrm>
      </p:grpSpPr>
      <p:sp>
        <p:nvSpPr>
          <p:cNvPr id="391" name="Google Shape;391;p96"/>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392" name="Google Shape;392;p96"/>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393" name="Google Shape;393;p96"/>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94" name="Google Shape;394;p9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395"/>
        <p:cNvGrpSpPr/>
        <p:nvPr/>
      </p:nvGrpSpPr>
      <p:grpSpPr>
        <a:xfrm>
          <a:off x="0" y="0"/>
          <a:ext cx="0" cy="0"/>
          <a:chOff x="0" y="0"/>
          <a:chExt cx="0" cy="0"/>
        </a:xfrm>
      </p:grpSpPr>
      <p:sp>
        <p:nvSpPr>
          <p:cNvPr id="396" name="Google Shape;396;p9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397" name="Google Shape;397;p97"/>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398" name="Google Shape;398;p97"/>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99" name="Google Shape;399;p9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Logo B Dark">
  <p:cSld name="Logo B Dark">
    <p:spTree>
      <p:nvGrpSpPr>
        <p:cNvPr id="1" name="Shape 400"/>
        <p:cNvGrpSpPr/>
        <p:nvPr/>
      </p:nvGrpSpPr>
      <p:grpSpPr>
        <a:xfrm>
          <a:off x="0" y="0"/>
          <a:ext cx="0" cy="0"/>
          <a:chOff x="0" y="0"/>
          <a:chExt cx="0" cy="0"/>
        </a:xfrm>
      </p:grpSpPr>
      <p:sp>
        <p:nvSpPr>
          <p:cNvPr id="401" name="Google Shape;401;p98"/>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2016 Udacity. All rights reserved.</a:t>
            </a:r>
            <a:endParaRPr/>
          </a:p>
        </p:txBody>
      </p:sp>
      <p:sp>
        <p:nvSpPr>
          <p:cNvPr id="402" name="Google Shape;402;p98"/>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a:p>
        </p:txBody>
      </p:sp>
      <p:pic>
        <p:nvPicPr>
          <p:cNvPr id="403" name="Google Shape;403;p98"/>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404" name="Google Shape;404;p9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405"/>
        <p:cNvGrpSpPr/>
        <p:nvPr/>
      </p:nvGrpSpPr>
      <p:grpSpPr>
        <a:xfrm>
          <a:off x="0" y="0"/>
          <a:ext cx="0" cy="0"/>
          <a:chOff x="0" y="0"/>
          <a:chExt cx="0" cy="0"/>
        </a:xfrm>
      </p:grpSpPr>
      <p:sp>
        <p:nvSpPr>
          <p:cNvPr id="406" name="Google Shape;406;p99"/>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2016 Udacity. All rights reserved.</a:t>
            </a:r>
            <a:endParaRPr/>
          </a:p>
        </p:txBody>
      </p:sp>
      <p:sp>
        <p:nvSpPr>
          <p:cNvPr id="407" name="Google Shape;407;p99"/>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a:p>
        </p:txBody>
      </p:sp>
      <p:pic>
        <p:nvPicPr>
          <p:cNvPr id="408" name="Google Shape;408;p99"/>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409" name="Google Shape;409;p9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410"/>
        <p:cNvGrpSpPr/>
        <p:nvPr/>
      </p:nvGrpSpPr>
      <p:grpSpPr>
        <a:xfrm>
          <a:off x="0" y="0"/>
          <a:ext cx="0" cy="0"/>
          <a:chOff x="0" y="0"/>
          <a:chExt cx="0" cy="0"/>
        </a:xfrm>
      </p:grpSpPr>
      <p:sp>
        <p:nvSpPr>
          <p:cNvPr id="411" name="Google Shape;411;p100"/>
          <p:cNvSpPr txBox="1">
            <a:spLocks noGrp="1"/>
          </p:cNvSpPr>
          <p:nvPr>
            <p:ph type="title"/>
          </p:nvPr>
        </p:nvSpPr>
        <p:spPr>
          <a:xfrm>
            <a:off x="355656" y="66405"/>
            <a:ext cx="8544600" cy="8610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12" name="Google Shape;412;p100"/>
          <p:cNvSpPr txBox="1">
            <a:spLocks noGrp="1"/>
          </p:cNvSpPr>
          <p:nvPr>
            <p:ph type="sldNum" idx="12"/>
          </p:nvPr>
        </p:nvSpPr>
        <p:spPr>
          <a:xfrm>
            <a:off x="8556784" y="4749851"/>
            <a:ext cx="548700" cy="393900"/>
          </a:xfrm>
          <a:prstGeom prst="rect">
            <a:avLst/>
          </a:prstGeom>
          <a:noFill/>
          <a:ln>
            <a:noFill/>
          </a:ln>
        </p:spPr>
        <p:txBody>
          <a:bodyPr spcFirstLastPara="1" wrap="square" lIns="19050" tIns="19050" rIns="19050" bIns="19050" anchor="t" anchorCtr="0">
            <a:noAutofit/>
          </a:bodyPr>
          <a:lstStyle>
            <a:lvl1pPr marL="0" marR="0" lvl="0"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1pPr>
            <a:lvl2pPr marL="0" marR="0" lvl="1"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2pPr>
            <a:lvl3pPr marL="0" marR="0" lvl="2"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3pPr>
            <a:lvl4pPr marL="0" marR="0" lvl="3"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4pPr>
            <a:lvl5pPr marL="0" marR="0" lvl="4"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5pPr>
            <a:lvl6pPr marL="0" marR="0" lvl="5"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6pPr>
            <a:lvl7pPr marL="0" marR="0" lvl="6"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7pPr>
            <a:lvl8pPr marL="0" marR="0" lvl="7"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8pPr>
            <a:lvl9pPr marL="0" marR="0" lvl="8" indent="0" algn="r" rtl="0">
              <a:lnSpc>
                <a:spcPct val="100000"/>
              </a:lnSpc>
              <a:spcBef>
                <a:spcPts val="0"/>
              </a:spcBef>
              <a:spcAft>
                <a:spcPts val="0"/>
              </a:spcAft>
              <a:buClr>
                <a:srgbClr val="9CBDD8"/>
              </a:buClr>
              <a:buSzPts val="1100"/>
              <a:buFont typeface="Arial"/>
              <a:buNone/>
              <a:defRPr sz="1100" b="0" i="0" u="none" strike="noStrike" cap="none">
                <a:solidFill>
                  <a:srgbClr val="9CBDD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413"/>
        <p:cNvGrpSpPr/>
        <p:nvPr/>
      </p:nvGrpSpPr>
      <p:grpSpPr>
        <a:xfrm>
          <a:off x="0" y="0"/>
          <a:ext cx="0" cy="0"/>
          <a:chOff x="0" y="0"/>
          <a:chExt cx="0" cy="0"/>
        </a:xfrm>
      </p:grpSpPr>
      <p:sp>
        <p:nvSpPr>
          <p:cNvPr id="414" name="Google Shape;414;p10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415" name="Google Shape;415;p10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416" name="Google Shape;416;p101"/>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417"/>
        <p:cNvGrpSpPr/>
        <p:nvPr/>
      </p:nvGrpSpPr>
      <p:grpSpPr>
        <a:xfrm>
          <a:off x="0" y="0"/>
          <a:ext cx="0" cy="0"/>
          <a:chOff x="0" y="0"/>
          <a:chExt cx="0" cy="0"/>
        </a:xfrm>
      </p:grpSpPr>
      <p:sp>
        <p:nvSpPr>
          <p:cNvPr id="418" name="Google Shape;418;p10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419" name="Google Shape;419;p10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420" name="Google Shape;420;p102"/>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_3">
  <p:cSld name="TITLE_3">
    <p:spTree>
      <p:nvGrpSpPr>
        <p:cNvPr id="1" name="Shape 421"/>
        <p:cNvGrpSpPr/>
        <p:nvPr/>
      </p:nvGrpSpPr>
      <p:grpSpPr>
        <a:xfrm>
          <a:off x="0" y="0"/>
          <a:ext cx="0" cy="0"/>
          <a:chOff x="0" y="0"/>
          <a:chExt cx="0" cy="0"/>
        </a:xfrm>
      </p:grpSpPr>
      <p:sp>
        <p:nvSpPr>
          <p:cNvPr id="422" name="Google Shape;422;p10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423" name="Google Shape;423;p10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424" name="Google Shape;424;p103"/>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425"/>
        <p:cNvGrpSpPr/>
        <p:nvPr/>
      </p:nvGrpSpPr>
      <p:grpSpPr>
        <a:xfrm>
          <a:off x="0" y="0"/>
          <a:ext cx="0" cy="0"/>
          <a:chOff x="0" y="0"/>
          <a:chExt cx="0" cy="0"/>
        </a:xfrm>
      </p:grpSpPr>
      <p:sp>
        <p:nvSpPr>
          <p:cNvPr id="426" name="Google Shape;426;p10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marL="0" marR="0" lvl="0" indent="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1pPr>
            <a:lvl2pPr marL="0" marR="0" lvl="1" indent="88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2pPr>
            <a:lvl3pPr marL="0" marR="0" lvl="2" indent="177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3pPr>
            <a:lvl4pPr marL="0" marR="0" lvl="3" indent="2540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4pPr>
            <a:lvl5pPr marL="0" marR="0" lvl="4" indent="342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5pPr>
            <a:lvl6pPr marL="0" marR="0" lvl="5" indent="431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6pPr>
            <a:lvl7pPr marL="0" marR="0" lvl="6" indent="5207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7pPr>
            <a:lvl8pPr marL="0" marR="0" lvl="7" indent="5969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8pPr>
            <a:lvl9pPr marL="0" marR="0" lvl="8" indent="685800" algn="ctr" rtl="0">
              <a:lnSpc>
                <a:spcPct val="120000"/>
              </a:lnSpc>
              <a:spcBef>
                <a:spcPts val="0"/>
              </a:spcBef>
              <a:spcAft>
                <a:spcPts val="0"/>
              </a:spcAft>
              <a:buClr>
                <a:srgbClr val="FFFFFF"/>
              </a:buClr>
              <a:buSzPts val="5200"/>
              <a:buFont typeface="Open Sans"/>
              <a:buNone/>
              <a:defRPr sz="5200" b="0" i="0" u="none" strike="noStrike" cap="none">
                <a:solidFill>
                  <a:srgbClr val="FFFFFF"/>
                </a:solidFill>
                <a:latin typeface="Open Sans"/>
                <a:ea typeface="Open Sans"/>
                <a:cs typeface="Open Sans"/>
                <a:sym typeface="Open Sans"/>
              </a:defRPr>
            </a:lvl9pPr>
          </a:lstStyle>
          <a:p>
            <a:endParaRPr/>
          </a:p>
        </p:txBody>
      </p:sp>
      <p:sp>
        <p:nvSpPr>
          <p:cNvPr id="427" name="Google Shape;427;p10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1pPr>
            <a:lvl2pPr marL="0" marR="0" lvl="1"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2pPr>
            <a:lvl3pPr marL="0" marR="0" lvl="2"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3pPr>
            <a:lvl4pPr marL="0" marR="0" lvl="3"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4pPr>
            <a:lvl5pPr marL="0" marR="0" lvl="4" indent="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5pPr>
            <a:lvl6pPr marL="0" marR="0" lvl="5" indent="5334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6pPr>
            <a:lvl7pPr marL="0" marR="0" lvl="6" indent="7112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7pPr>
            <a:lvl8pPr marL="0" marR="0" lvl="7" indent="8890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8pPr>
            <a:lvl9pPr marL="0" marR="0" lvl="8" indent="1066800" algn="ctr" rtl="0">
              <a:lnSpc>
                <a:spcPct val="100000"/>
              </a:lnSpc>
              <a:spcBef>
                <a:spcPts val="0"/>
              </a:spcBef>
              <a:spcAft>
                <a:spcPts val="0"/>
              </a:spcAft>
              <a:buClr>
                <a:srgbClr val="9CBDD8"/>
              </a:buClr>
              <a:buSzPts val="2800"/>
              <a:buFont typeface="Open Sans"/>
              <a:buNone/>
              <a:defRPr sz="2800" b="0" i="0" u="none" strike="noStrike" cap="none">
                <a:solidFill>
                  <a:srgbClr val="9CBDD8"/>
                </a:solidFill>
                <a:latin typeface="Open Sans"/>
                <a:ea typeface="Open Sans"/>
                <a:cs typeface="Open Sans"/>
                <a:sym typeface="Open Sans"/>
              </a:defRPr>
            </a:lvl9pPr>
          </a:lstStyle>
          <a:p>
            <a:endParaRPr/>
          </a:p>
        </p:txBody>
      </p:sp>
      <p:sp>
        <p:nvSpPr>
          <p:cNvPr id="428" name="Google Shape;428;p104"/>
          <p:cNvSpPr txBox="1">
            <a:spLocks noGrp="1"/>
          </p:cNvSpPr>
          <p:nvPr>
            <p:ph type="sldNum" idx="12"/>
          </p:nvPr>
        </p:nvSpPr>
        <p:spPr>
          <a:xfrm>
            <a:off x="8472458" y="4663217"/>
            <a:ext cx="548700" cy="393600"/>
          </a:xfrm>
          <a:prstGeom prst="rect">
            <a:avLst/>
          </a:prstGeom>
          <a:noFill/>
          <a:ln>
            <a:noFill/>
          </a:ln>
        </p:spPr>
        <p:txBody>
          <a:bodyPr spcFirstLastPara="1" wrap="square" lIns="19050" tIns="19050" rIns="19050" bIns="1905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theme" Target="../theme/theme2.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theme" Target="../theme/theme3.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theme" Target="../theme/theme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6.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theme" Target="../theme/theme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None/>
              <a:defRPr sz="3600" b="1">
                <a:solidFill>
                  <a:schemeClr val="dk1"/>
                </a:solidFill>
              </a:defRPr>
            </a:lvl1pPr>
            <a:lvl2pPr lvl="1">
              <a:spcBef>
                <a:spcPts val="0"/>
              </a:spcBef>
              <a:spcAft>
                <a:spcPts val="0"/>
              </a:spcAft>
              <a:buClr>
                <a:schemeClr val="dk1"/>
              </a:buClr>
              <a:buSzPts val="3600"/>
              <a:buNone/>
              <a:defRPr sz="3600" b="1">
                <a:solidFill>
                  <a:schemeClr val="dk1"/>
                </a:solidFill>
              </a:defRPr>
            </a:lvl2pPr>
            <a:lvl3pPr lvl="2">
              <a:spcBef>
                <a:spcPts val="0"/>
              </a:spcBef>
              <a:spcAft>
                <a:spcPts val="0"/>
              </a:spcAft>
              <a:buClr>
                <a:schemeClr val="dk1"/>
              </a:buClr>
              <a:buSzPts val="3600"/>
              <a:buNone/>
              <a:defRPr sz="3600" b="1">
                <a:solidFill>
                  <a:schemeClr val="dk1"/>
                </a:solidFill>
              </a:defRPr>
            </a:lvl3pPr>
            <a:lvl4pPr lvl="3">
              <a:spcBef>
                <a:spcPts val="0"/>
              </a:spcBef>
              <a:spcAft>
                <a:spcPts val="0"/>
              </a:spcAft>
              <a:buClr>
                <a:schemeClr val="dk1"/>
              </a:buClr>
              <a:buSzPts val="3600"/>
              <a:buNone/>
              <a:defRPr sz="3600" b="1">
                <a:solidFill>
                  <a:schemeClr val="dk1"/>
                </a:solidFill>
              </a:defRPr>
            </a:lvl4pPr>
            <a:lvl5pPr lvl="4">
              <a:spcBef>
                <a:spcPts val="0"/>
              </a:spcBef>
              <a:spcAft>
                <a:spcPts val="0"/>
              </a:spcAft>
              <a:buClr>
                <a:schemeClr val="dk1"/>
              </a:buClr>
              <a:buSzPts val="3600"/>
              <a:buNone/>
              <a:defRPr sz="3600" b="1">
                <a:solidFill>
                  <a:schemeClr val="dk1"/>
                </a:solidFill>
              </a:defRPr>
            </a:lvl5pPr>
            <a:lvl6pPr lvl="5">
              <a:spcBef>
                <a:spcPts val="0"/>
              </a:spcBef>
              <a:spcAft>
                <a:spcPts val="0"/>
              </a:spcAft>
              <a:buClr>
                <a:schemeClr val="dk1"/>
              </a:buClr>
              <a:buSzPts val="3600"/>
              <a:buNone/>
              <a:defRPr sz="3600" b="1">
                <a:solidFill>
                  <a:schemeClr val="dk1"/>
                </a:solidFill>
              </a:defRPr>
            </a:lvl6pPr>
            <a:lvl7pPr lvl="6">
              <a:spcBef>
                <a:spcPts val="0"/>
              </a:spcBef>
              <a:spcAft>
                <a:spcPts val="0"/>
              </a:spcAft>
              <a:buClr>
                <a:schemeClr val="dk1"/>
              </a:buClr>
              <a:buSzPts val="3600"/>
              <a:buNone/>
              <a:defRPr sz="3600" b="1">
                <a:solidFill>
                  <a:schemeClr val="dk1"/>
                </a:solidFill>
              </a:defRPr>
            </a:lvl7pPr>
            <a:lvl8pPr lvl="7">
              <a:spcBef>
                <a:spcPts val="0"/>
              </a:spcBef>
              <a:spcAft>
                <a:spcPts val="0"/>
              </a:spcAft>
              <a:buClr>
                <a:schemeClr val="dk1"/>
              </a:buClr>
              <a:buSzPts val="3600"/>
              <a:buNone/>
              <a:defRPr sz="3600" b="1">
                <a:solidFill>
                  <a:schemeClr val="dk1"/>
                </a:solidFill>
              </a:defRPr>
            </a:lvl8pPr>
            <a:lvl9pPr lvl="8">
              <a:spcBef>
                <a:spcPts val="0"/>
              </a:spcBef>
              <a:spcAft>
                <a:spcPts val="0"/>
              </a:spcAft>
              <a:buClr>
                <a:schemeClr val="dk1"/>
              </a:buClr>
              <a:buSzPts val="3600"/>
              <a:buNone/>
              <a:defRPr sz="3600" b="1">
                <a:solidFill>
                  <a:schemeClr val="dk1"/>
                </a:solidFill>
              </a:defRPr>
            </a:lvl9pPr>
          </a:lstStyle>
          <a:p>
            <a:endParaRPr/>
          </a:p>
        </p:txBody>
      </p:sp>
      <p:sp>
        <p:nvSpPr>
          <p:cNvPr id="7" name="Google Shape;7;p1"/>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dk1"/>
              </a:buClr>
              <a:buSzPts val="3000"/>
              <a:buChar char="●"/>
              <a:defRPr sz="3000">
                <a:solidFill>
                  <a:schemeClr val="dk1"/>
                </a:solidFill>
              </a:defRPr>
            </a:lvl1pPr>
            <a:lvl2pPr marL="914400" lvl="1" indent="-381000">
              <a:spcBef>
                <a:spcPts val="0"/>
              </a:spcBef>
              <a:spcAft>
                <a:spcPts val="0"/>
              </a:spcAft>
              <a:buClr>
                <a:schemeClr val="dk1"/>
              </a:buClr>
              <a:buSzPts val="2400"/>
              <a:buChar char="○"/>
              <a:defRPr sz="2400">
                <a:solidFill>
                  <a:schemeClr val="dk1"/>
                </a:solidFill>
              </a:defRPr>
            </a:lvl2pPr>
            <a:lvl3pPr marL="1371600" lvl="2" indent="-381000">
              <a:spcBef>
                <a:spcPts val="0"/>
              </a:spcBef>
              <a:spcAft>
                <a:spcPts val="0"/>
              </a:spcAft>
              <a:buClr>
                <a:schemeClr val="dk1"/>
              </a:buClr>
              <a:buSzPts val="2400"/>
              <a:buChar char="■"/>
              <a:defRPr sz="2400">
                <a:solidFill>
                  <a:schemeClr val="dk1"/>
                </a:solidFill>
              </a:defRPr>
            </a:lvl3pPr>
            <a:lvl4pPr marL="1828800" lvl="3" indent="-342900">
              <a:spcBef>
                <a:spcPts val="0"/>
              </a:spcBef>
              <a:spcAft>
                <a:spcPts val="0"/>
              </a:spcAft>
              <a:buClr>
                <a:schemeClr val="dk1"/>
              </a:buClr>
              <a:buSzPts val="1800"/>
              <a:buChar char="●"/>
              <a:defRPr sz="1800">
                <a:solidFill>
                  <a:schemeClr val="dk1"/>
                </a:solidFill>
              </a:defRPr>
            </a:lvl4pPr>
            <a:lvl5pPr marL="2286000" lvl="4" indent="-342900">
              <a:spcBef>
                <a:spcPts val="0"/>
              </a:spcBef>
              <a:spcAft>
                <a:spcPts val="0"/>
              </a:spcAft>
              <a:buClr>
                <a:schemeClr val="dk1"/>
              </a:buClr>
              <a:buSzPts val="1800"/>
              <a:buChar char="○"/>
              <a:defRPr sz="1800">
                <a:solidFill>
                  <a:schemeClr val="dk1"/>
                </a:solidFill>
              </a:defRPr>
            </a:lvl5pPr>
            <a:lvl6pPr marL="2743200" lvl="5" indent="-342900">
              <a:spcBef>
                <a:spcPts val="0"/>
              </a:spcBef>
              <a:spcAft>
                <a:spcPts val="0"/>
              </a:spcAft>
              <a:buClr>
                <a:schemeClr val="dk1"/>
              </a:buClr>
              <a:buSzPts val="1800"/>
              <a:buChar char="■"/>
              <a:defRPr sz="1800">
                <a:solidFill>
                  <a:schemeClr val="dk1"/>
                </a:solidFill>
              </a:defRPr>
            </a:lvl6pPr>
            <a:lvl7pPr marL="3200400" lvl="6" indent="-342900">
              <a:spcBef>
                <a:spcPts val="0"/>
              </a:spcBef>
              <a:spcAft>
                <a:spcPts val="0"/>
              </a:spcAft>
              <a:buClr>
                <a:schemeClr val="dk1"/>
              </a:buClr>
              <a:buSzPts val="1800"/>
              <a:buChar char="●"/>
              <a:defRPr sz="1800">
                <a:solidFill>
                  <a:schemeClr val="dk1"/>
                </a:solidFill>
              </a:defRPr>
            </a:lvl7pPr>
            <a:lvl8pPr marL="3657600" lvl="7" indent="-342900">
              <a:spcBef>
                <a:spcPts val="0"/>
              </a:spcBef>
              <a:spcAft>
                <a:spcPts val="0"/>
              </a:spcAft>
              <a:buClr>
                <a:schemeClr val="dk1"/>
              </a:buClr>
              <a:buSzPts val="1800"/>
              <a:buChar char="○"/>
              <a:defRPr sz="1800">
                <a:solidFill>
                  <a:schemeClr val="dk1"/>
                </a:solidFill>
              </a:defRPr>
            </a:lvl8pPr>
            <a:lvl9pPr marL="4114800" lvl="8" indent="-34290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23"/>
        <p:cNvGrpSpPr/>
        <p:nvPr/>
      </p:nvGrpSpPr>
      <p:grpSpPr>
        <a:xfrm>
          <a:off x="0" y="0"/>
          <a:ext cx="0" cy="0"/>
          <a:chOff x="0" y="0"/>
          <a:chExt cx="0" cy="0"/>
        </a:xfrm>
      </p:grpSpPr>
      <p:sp>
        <p:nvSpPr>
          <p:cNvPr id="24" name="Google Shape;24;p8"/>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25" name="Google Shape;25;p8"/>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26" name="Google Shape;26;p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122"/>
        <p:cNvGrpSpPr/>
        <p:nvPr/>
      </p:nvGrpSpPr>
      <p:grpSpPr>
        <a:xfrm>
          <a:off x="0" y="0"/>
          <a:ext cx="0" cy="0"/>
          <a:chOff x="0" y="0"/>
          <a:chExt cx="0" cy="0"/>
        </a:xfrm>
      </p:grpSpPr>
      <p:sp>
        <p:nvSpPr>
          <p:cNvPr id="123" name="Google Shape;123;p32"/>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4" name="Google Shape;124;p32"/>
          <p:cNvSpPr txBox="1">
            <a:spLocks noGrp="1"/>
          </p:cNvSpPr>
          <p:nvPr>
            <p:ph type="body" idx="1"/>
          </p:nvPr>
        </p:nvSpPr>
        <p:spPr>
          <a:xfrm>
            <a:off x="614363" y="2662238"/>
            <a:ext cx="79152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125" name="Google Shape;125;p3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220"/>
        <p:cNvGrpSpPr/>
        <p:nvPr/>
      </p:nvGrpSpPr>
      <p:grpSpPr>
        <a:xfrm>
          <a:off x="0" y="0"/>
          <a:ext cx="0" cy="0"/>
          <a:chOff x="0" y="0"/>
          <a:chExt cx="0" cy="0"/>
        </a:xfrm>
      </p:grpSpPr>
      <p:sp>
        <p:nvSpPr>
          <p:cNvPr id="221" name="Google Shape;221;p55"/>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222" name="Google Shape;222;p55"/>
          <p:cNvSpPr txBox="1">
            <a:spLocks noGrp="1"/>
          </p:cNvSpPr>
          <p:nvPr>
            <p:ph type="body" idx="1"/>
          </p:nvPr>
        </p:nvSpPr>
        <p:spPr>
          <a:xfrm>
            <a:off x="614363" y="2662238"/>
            <a:ext cx="79152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223" name="Google Shape;223;p5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335"/>
        <p:cNvGrpSpPr/>
        <p:nvPr/>
      </p:nvGrpSpPr>
      <p:grpSpPr>
        <a:xfrm>
          <a:off x="0" y="0"/>
          <a:ext cx="0" cy="0"/>
          <a:chOff x="0" y="0"/>
          <a:chExt cx="0" cy="0"/>
        </a:xfrm>
      </p:grpSpPr>
      <p:sp>
        <p:nvSpPr>
          <p:cNvPr id="336" name="Google Shape;336;p83"/>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37" name="Google Shape;337;p83"/>
          <p:cNvSpPr txBox="1">
            <a:spLocks noGrp="1"/>
          </p:cNvSpPr>
          <p:nvPr>
            <p:ph type="body" idx="1"/>
          </p:nvPr>
        </p:nvSpPr>
        <p:spPr>
          <a:xfrm>
            <a:off x="614363" y="2662238"/>
            <a:ext cx="79152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338" name="Google Shape;338;p8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2E3D49"/>
        </a:solidFill>
        <a:effectLst/>
      </p:bgPr>
    </p:bg>
    <p:spTree>
      <p:nvGrpSpPr>
        <p:cNvPr id="1" name="Shape 523"/>
        <p:cNvGrpSpPr/>
        <p:nvPr/>
      </p:nvGrpSpPr>
      <p:grpSpPr>
        <a:xfrm>
          <a:off x="0" y="0"/>
          <a:ext cx="0" cy="0"/>
          <a:chOff x="0" y="0"/>
          <a:chExt cx="0" cy="0"/>
        </a:xfrm>
      </p:grpSpPr>
      <p:sp>
        <p:nvSpPr>
          <p:cNvPr id="524" name="Google Shape;524;p127"/>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525" name="Google Shape;525;p127"/>
          <p:cNvSpPr txBox="1">
            <a:spLocks noGrp="1"/>
          </p:cNvSpPr>
          <p:nvPr>
            <p:ph type="body" idx="1"/>
          </p:nvPr>
        </p:nvSpPr>
        <p:spPr>
          <a:xfrm>
            <a:off x="614363" y="2662238"/>
            <a:ext cx="79152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9CBDD8"/>
              </a:buClr>
              <a:buSzPts val="500"/>
              <a:buFont typeface="Open Sans"/>
              <a:buNone/>
              <a:defRPr sz="1800" b="0" i="0" u="none" strike="noStrike" cap="none">
                <a:solidFill>
                  <a:srgbClr val="9CBDD8"/>
                </a:solidFill>
                <a:latin typeface="Open Sans"/>
                <a:ea typeface="Open Sans"/>
                <a:cs typeface="Open Sans"/>
                <a:sym typeface="Open Sans"/>
              </a:defRPr>
            </a:lvl9pPr>
          </a:lstStyle>
          <a:p>
            <a:endParaRPr/>
          </a:p>
        </p:txBody>
      </p:sp>
      <p:sp>
        <p:nvSpPr>
          <p:cNvPr id="526" name="Google Shape;526;p1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623"/>
        <p:cNvGrpSpPr/>
        <p:nvPr/>
      </p:nvGrpSpPr>
      <p:grpSpPr>
        <a:xfrm>
          <a:off x="0" y="0"/>
          <a:ext cx="0" cy="0"/>
          <a:chOff x="0" y="0"/>
          <a:chExt cx="0" cy="0"/>
        </a:xfrm>
      </p:grpSpPr>
      <p:sp>
        <p:nvSpPr>
          <p:cNvPr id="624" name="Google Shape;624;p15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625" name="Google Shape;625;p151"/>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626" name="Google Shape;626;p15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52.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13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0.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3.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document/d/1kGK0d9HaRr0lhtp-TpbI7-3c9umVprD7w0uxrIfatYo/edit#heading=h.ntze841wyylc" TargetMode="External"/><Relationship Id="rId2" Type="http://schemas.openxmlformats.org/officeDocument/2006/relationships/notesSlide" Target="../notesSlides/notesSlide7.xml"/><Relationship Id="rId1" Type="http://schemas.openxmlformats.org/officeDocument/2006/relationships/slideLayout" Target="../slideLayouts/slideLayout100.xml"/><Relationship Id="rId5" Type="http://schemas.openxmlformats.org/officeDocument/2006/relationships/image" Target="../media/image19.png"/><Relationship Id="rId4" Type="http://schemas.openxmlformats.org/officeDocument/2006/relationships/hyperlink" Target="https://docs.google.com/presentation/d/16Pcwx02PtOyV8tzAzJbpeIIO8X-p-GxbTqz1Ou9Zf8A/edit#slide=id.g723a65be55_0_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76"/>
          <p:cNvSpPr txBox="1"/>
          <p:nvPr/>
        </p:nvSpPr>
        <p:spPr>
          <a:xfrm>
            <a:off x="1130675" y="1962950"/>
            <a:ext cx="6617100" cy="155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Welcome! </a:t>
            </a:r>
            <a:endParaRPr sz="3000" b="1">
              <a:solidFill>
                <a:srgbClr val="FFFFFF"/>
              </a:solidFill>
              <a:latin typeface="Open Sans"/>
              <a:ea typeface="Open Sans"/>
              <a:cs typeface="Open Sans"/>
              <a:sym typeface="Open Sans"/>
            </a:endParaRPr>
          </a:p>
          <a:p>
            <a:pPr marL="0" lvl="0" indent="0" algn="ctr" rtl="0">
              <a:spcBef>
                <a:spcPts val="0"/>
              </a:spcBef>
              <a:spcAft>
                <a:spcPts val="0"/>
              </a:spcAft>
              <a:buNone/>
            </a:pPr>
            <a:r>
              <a:rPr lang="en" sz="3000">
                <a:solidFill>
                  <a:srgbClr val="FFFFFF"/>
                </a:solidFill>
                <a:latin typeface="Open Sans"/>
                <a:ea typeface="Open Sans"/>
                <a:cs typeface="Open Sans"/>
                <a:sym typeface="Open Sans"/>
              </a:rPr>
              <a:t>We’ll start in a few minutes</a:t>
            </a:r>
            <a:endParaRPr sz="3000">
              <a:solidFill>
                <a:srgbClr val="FFFFFF"/>
              </a:solidFill>
              <a:latin typeface="Open Sans"/>
              <a:ea typeface="Open Sans"/>
              <a:cs typeface="Open Sans"/>
              <a:sym typeface="Open Sans"/>
            </a:endParaRPr>
          </a:p>
        </p:txBody>
      </p:sp>
      <p:pic>
        <p:nvPicPr>
          <p:cNvPr id="732" name="Google Shape;732;p176"/>
          <p:cNvPicPr preferRelativeResize="0"/>
          <p:nvPr/>
        </p:nvPicPr>
        <p:blipFill rotWithShape="1">
          <a:blip r:embed="rId3">
            <a:alphaModFix amt="30000"/>
          </a:blip>
          <a:srcRect b="15618"/>
          <a:stretch/>
        </p:blipFill>
        <p:spPr>
          <a:xfrm>
            <a:off x="0" y="0"/>
            <a:ext cx="9144000" cy="5143499"/>
          </a:xfrm>
          <a:prstGeom prst="rect">
            <a:avLst/>
          </a:prstGeom>
          <a:noFill/>
          <a:ln>
            <a:noFill/>
          </a:ln>
        </p:spPr>
      </p:pic>
      <p:pic>
        <p:nvPicPr>
          <p:cNvPr id="733" name="Google Shape;733;p176"/>
          <p:cNvPicPr preferRelativeResize="0"/>
          <p:nvPr/>
        </p:nvPicPr>
        <p:blipFill rotWithShape="1">
          <a:blip r:embed="rId4">
            <a:alphaModFix/>
          </a:blip>
          <a:srcRect l="25188" r="25806" b="22063"/>
          <a:stretch/>
        </p:blipFill>
        <p:spPr>
          <a:xfrm>
            <a:off x="290347" y="307796"/>
            <a:ext cx="977418" cy="73996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191"/>
          <p:cNvSpPr txBox="1">
            <a:spLocks noGrp="1"/>
          </p:cNvSpPr>
          <p:nvPr>
            <p:ph type="title"/>
          </p:nvPr>
        </p:nvSpPr>
        <p:spPr>
          <a:xfrm>
            <a:off x="457200" y="1295400"/>
            <a:ext cx="8229600" cy="13908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sz="4700" i="1"/>
              <a:t>Networking is the </a:t>
            </a:r>
            <a:endParaRPr sz="4700" i="1"/>
          </a:p>
          <a:p>
            <a:pPr marL="0" lvl="0" indent="0" algn="l" rtl="0">
              <a:spcBef>
                <a:spcPts val="0"/>
              </a:spcBef>
              <a:spcAft>
                <a:spcPts val="0"/>
              </a:spcAft>
              <a:buNone/>
            </a:pPr>
            <a:r>
              <a:rPr lang="en" sz="4700" i="1"/>
              <a:t>WOOOOOORST!</a:t>
            </a:r>
            <a:endParaRPr sz="4700" i="1"/>
          </a:p>
          <a:p>
            <a:pPr marL="0" lvl="0" indent="0" algn="l" rtl="0">
              <a:spcBef>
                <a:spcPts val="0"/>
              </a:spcBef>
              <a:spcAft>
                <a:spcPts val="0"/>
              </a:spcAft>
              <a:buNone/>
            </a:pPr>
            <a:endParaRPr sz="4700"/>
          </a:p>
          <a:p>
            <a:pPr marL="0" lvl="0" indent="0" algn="l" rtl="0">
              <a:spcBef>
                <a:spcPts val="0"/>
              </a:spcBef>
              <a:spcAft>
                <a:spcPts val="0"/>
              </a:spcAft>
              <a:buNone/>
            </a:pPr>
            <a:r>
              <a:rPr lang="en" sz="4700"/>
              <a:t>...seriously, it’s the worst.</a:t>
            </a:r>
            <a:endParaRPr sz="4700"/>
          </a:p>
        </p:txBody>
      </p:sp>
      <p:pic>
        <p:nvPicPr>
          <p:cNvPr id="940" name="Google Shape;940;p191"/>
          <p:cNvPicPr preferRelativeResize="0"/>
          <p:nvPr/>
        </p:nvPicPr>
        <p:blipFill>
          <a:blip r:embed="rId3">
            <a:alphaModFix/>
          </a:blip>
          <a:stretch>
            <a:fillRect/>
          </a:stretch>
        </p:blipFill>
        <p:spPr>
          <a:xfrm>
            <a:off x="5457106" y="252775"/>
            <a:ext cx="3401350" cy="277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192"/>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What is an Elevator Pitch?</a:t>
            </a:r>
            <a:endParaRPr/>
          </a:p>
        </p:txBody>
      </p:sp>
      <p:sp>
        <p:nvSpPr>
          <p:cNvPr id="946" name="Google Shape;946;p192"/>
          <p:cNvSpPr txBox="1">
            <a:spLocks noGrp="1"/>
          </p:cNvSpPr>
          <p:nvPr>
            <p:ph type="body" idx="1"/>
          </p:nvPr>
        </p:nvSpPr>
        <p:spPr>
          <a:xfrm>
            <a:off x="457200" y="914251"/>
            <a:ext cx="82296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One of the most important elements of making a </a:t>
            </a:r>
            <a:br>
              <a:rPr lang="en"/>
            </a:br>
            <a:r>
              <a:rPr lang="en"/>
              <a:t>memorable first impression</a:t>
            </a:r>
            <a:endParaRPr/>
          </a:p>
        </p:txBody>
      </p:sp>
      <p:sp>
        <p:nvSpPr>
          <p:cNvPr id="947" name="Google Shape;947;p192"/>
          <p:cNvSpPr txBox="1">
            <a:spLocks noGrp="1"/>
          </p:cNvSpPr>
          <p:nvPr>
            <p:ph type="body" idx="3"/>
          </p:nvPr>
        </p:nvSpPr>
        <p:spPr>
          <a:xfrm>
            <a:off x="457200" y="1485900"/>
            <a:ext cx="5490300" cy="2857500"/>
          </a:xfrm>
          <a:prstGeom prst="rect">
            <a:avLst/>
          </a:prstGeom>
        </p:spPr>
        <p:txBody>
          <a:bodyPr spcFirstLastPara="1" wrap="square" lIns="34275" tIns="34275" rIns="34275" bIns="34275" anchor="ctr" anchorCtr="0">
            <a:noAutofit/>
          </a:bodyPr>
          <a:lstStyle/>
          <a:p>
            <a:pPr marL="0" marR="0" lvl="0" indent="0" algn="l" rtl="0">
              <a:lnSpc>
                <a:spcPct val="100000"/>
              </a:lnSpc>
              <a:spcBef>
                <a:spcPts val="700"/>
              </a:spcBef>
              <a:spcAft>
                <a:spcPts val="0"/>
              </a:spcAft>
              <a:buNone/>
            </a:pPr>
            <a:r>
              <a:rPr lang="en" sz="2600"/>
              <a:t>An elevator pitch</a:t>
            </a:r>
            <a:r>
              <a:rPr lang="en" sz="2600" b="1"/>
              <a:t> </a:t>
            </a:r>
            <a:r>
              <a:rPr lang="en" sz="2600"/>
              <a:t>is a </a:t>
            </a:r>
            <a:r>
              <a:rPr lang="en" sz="2600" b="1"/>
              <a:t>brief, concise, </a:t>
            </a:r>
            <a:r>
              <a:rPr lang="en" sz="2600"/>
              <a:t>and </a:t>
            </a:r>
            <a:r>
              <a:rPr lang="en" sz="2600" b="1"/>
              <a:t>timely</a:t>
            </a:r>
            <a:r>
              <a:rPr lang="en" sz="2600"/>
              <a:t> answer to the question….</a:t>
            </a:r>
            <a:br>
              <a:rPr lang="en" sz="2600"/>
            </a:br>
            <a:endParaRPr sz="2600"/>
          </a:p>
          <a:p>
            <a:pPr marL="0" marR="0" lvl="0" indent="0" algn="ctr" rtl="0">
              <a:lnSpc>
                <a:spcPct val="100000"/>
              </a:lnSpc>
              <a:spcBef>
                <a:spcPts val="700"/>
              </a:spcBef>
              <a:spcAft>
                <a:spcPts val="0"/>
              </a:spcAft>
              <a:buNone/>
            </a:pPr>
            <a:r>
              <a:rPr lang="en" sz="2600"/>
              <a:t>“</a:t>
            </a:r>
            <a:r>
              <a:rPr lang="en" sz="2600" i="1"/>
              <a:t>Tell me about yourself” </a:t>
            </a:r>
            <a:endParaRPr sz="2600" i="1"/>
          </a:p>
        </p:txBody>
      </p:sp>
      <p:pic>
        <p:nvPicPr>
          <p:cNvPr id="948" name="Google Shape;948;p192"/>
          <p:cNvPicPr preferRelativeResize="0"/>
          <p:nvPr/>
        </p:nvPicPr>
        <p:blipFill rotWithShape="1">
          <a:blip r:embed="rId3">
            <a:alphaModFix/>
          </a:blip>
          <a:srcRect l="24767" r="39810"/>
          <a:stretch/>
        </p:blipFill>
        <p:spPr>
          <a:xfrm>
            <a:off x="6408825" y="0"/>
            <a:ext cx="2735176" cy="5143500"/>
          </a:xfrm>
          <a:prstGeom prst="rect">
            <a:avLst/>
          </a:prstGeom>
          <a:noFill/>
          <a:ln w="28575" cap="flat" cmpd="sng">
            <a:solidFill>
              <a:srgbClr val="02B3E4"/>
            </a:solidFill>
            <a:prstDash val="solid"/>
            <a:round/>
            <a:headEnd type="none" w="sm" len="sm"/>
            <a:tailEnd type="none" w="sm" len="sm"/>
          </a:ln>
        </p:spPr>
      </p:pic>
      <p:pic>
        <p:nvPicPr>
          <p:cNvPr id="949" name="Google Shape;949;p192"/>
          <p:cNvPicPr preferRelativeResize="0"/>
          <p:nvPr/>
        </p:nvPicPr>
        <p:blipFill rotWithShape="1">
          <a:blip r:embed="rId4">
            <a:alphaModFix/>
          </a:blip>
          <a:srcRect/>
          <a:stretch/>
        </p:blipFill>
        <p:spPr>
          <a:xfrm>
            <a:off x="8391825" y="4482899"/>
            <a:ext cx="310725" cy="310725"/>
          </a:xfrm>
          <a:prstGeom prst="rect">
            <a:avLst/>
          </a:prstGeom>
          <a:noFill/>
          <a:ln>
            <a:noFill/>
          </a:ln>
        </p:spPr>
      </p:pic>
      <p:sp>
        <p:nvSpPr>
          <p:cNvPr id="950" name="Google Shape;950;p192"/>
          <p:cNvSpPr/>
          <p:nvPr/>
        </p:nvSpPr>
        <p:spPr>
          <a:xfrm>
            <a:off x="694350" y="4367900"/>
            <a:ext cx="5388300" cy="4899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666666"/>
                </a:solidFill>
                <a:latin typeface="Open Sans"/>
                <a:ea typeface="Open Sans"/>
                <a:cs typeface="Open Sans"/>
                <a:sym typeface="Open Sans"/>
              </a:rPr>
              <a:t>For discussion: Do you agree? Please share a personal experience!</a:t>
            </a:r>
            <a:endParaRPr sz="1200">
              <a:solidFill>
                <a:srgbClr val="66666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93"/>
          <p:cNvSpPr txBox="1">
            <a:spLocks noGrp="1"/>
          </p:cNvSpPr>
          <p:nvPr>
            <p:ph type="body" idx="1"/>
          </p:nvPr>
        </p:nvSpPr>
        <p:spPr>
          <a:xfrm>
            <a:off x="717750" y="3416550"/>
            <a:ext cx="21030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b="1" i="1"/>
              <a:t>Felipe A. Millacura</a:t>
            </a:r>
            <a:endParaRPr b="1" i="1"/>
          </a:p>
        </p:txBody>
      </p:sp>
      <p:sp>
        <p:nvSpPr>
          <p:cNvPr id="956" name="Google Shape;956;p193"/>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 - Example 1</a:t>
            </a:r>
            <a:endParaRPr/>
          </a:p>
        </p:txBody>
      </p:sp>
      <p:sp>
        <p:nvSpPr>
          <p:cNvPr id="957" name="Google Shape;957;p193"/>
          <p:cNvSpPr txBox="1">
            <a:spLocks noGrp="1"/>
          </p:cNvSpPr>
          <p:nvPr>
            <p:ph type="body" idx="3"/>
          </p:nvPr>
        </p:nvSpPr>
        <p:spPr>
          <a:xfrm>
            <a:off x="2986600" y="1643700"/>
            <a:ext cx="58440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a:t>
            </a:r>
            <a:endParaRPr sz="1500" i="1"/>
          </a:p>
          <a:p>
            <a:pPr marL="0" lvl="0" indent="0" algn="l" rtl="0">
              <a:spcBef>
                <a:spcPts val="700"/>
              </a:spcBef>
              <a:spcAft>
                <a:spcPts val="0"/>
              </a:spcAft>
              <a:buNone/>
            </a:pPr>
            <a:endParaRPr sz="1500" i="1"/>
          </a:p>
          <a:p>
            <a:pPr marL="0" lvl="0" indent="0" algn="l" rtl="0">
              <a:spcBef>
                <a:spcPts val="700"/>
              </a:spcBef>
              <a:spcAft>
                <a:spcPts val="0"/>
              </a:spcAft>
              <a:buNone/>
            </a:pPr>
            <a:endParaRPr sz="1500" i="1"/>
          </a:p>
          <a:p>
            <a:pPr marL="0" lvl="0" indent="0" algn="l" rtl="0">
              <a:spcBef>
                <a:spcPts val="700"/>
              </a:spcBef>
              <a:spcAft>
                <a:spcPts val="0"/>
              </a:spcAft>
              <a:buNone/>
            </a:pPr>
            <a:endParaRPr sz="1500" i="1"/>
          </a:p>
          <a:p>
            <a:pPr marL="0" lvl="0" indent="0" algn="l" rtl="0">
              <a:spcBef>
                <a:spcPts val="700"/>
              </a:spcBef>
              <a:spcAft>
                <a:spcPts val="0"/>
              </a:spcAft>
              <a:buNone/>
            </a:pPr>
            <a:endParaRPr sz="1500" i="1"/>
          </a:p>
        </p:txBody>
      </p:sp>
      <p:pic>
        <p:nvPicPr>
          <p:cNvPr id="958" name="Google Shape;958;p193"/>
          <p:cNvPicPr preferRelativeResize="0"/>
          <p:nvPr/>
        </p:nvPicPr>
        <p:blipFill rotWithShape="1">
          <a:blip r:embed="rId3">
            <a:alphaModFix/>
          </a:blip>
          <a:srcRect/>
          <a:stretch/>
        </p:blipFill>
        <p:spPr>
          <a:xfrm>
            <a:off x="8391825" y="4482899"/>
            <a:ext cx="310725" cy="310725"/>
          </a:xfrm>
          <a:prstGeom prst="rect">
            <a:avLst/>
          </a:prstGeom>
          <a:noFill/>
          <a:ln>
            <a:noFill/>
          </a:ln>
        </p:spPr>
      </p:pic>
      <p:pic>
        <p:nvPicPr>
          <p:cNvPr id="959" name="Google Shape;959;p193"/>
          <p:cNvPicPr preferRelativeResize="0"/>
          <p:nvPr/>
        </p:nvPicPr>
        <p:blipFill>
          <a:blip r:embed="rId4">
            <a:alphaModFix/>
          </a:blip>
          <a:stretch>
            <a:fillRect/>
          </a:stretch>
        </p:blipFill>
        <p:spPr>
          <a:xfrm>
            <a:off x="765721" y="1302325"/>
            <a:ext cx="1973964" cy="2018050"/>
          </a:xfrm>
          <a:prstGeom prst="rect">
            <a:avLst/>
          </a:prstGeom>
          <a:noFill/>
          <a:ln>
            <a:noFill/>
          </a:ln>
        </p:spPr>
      </p:pic>
      <p:sp>
        <p:nvSpPr>
          <p:cNvPr id="960" name="Google Shape;960;p193"/>
          <p:cNvSpPr/>
          <p:nvPr/>
        </p:nvSpPr>
        <p:spPr>
          <a:xfrm>
            <a:off x="3594550" y="1214925"/>
            <a:ext cx="4725600" cy="35787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a:ea typeface="Open Sans"/>
                <a:cs typeface="Open Sans"/>
                <a:sym typeface="Open Sans"/>
              </a:rPr>
              <a:t>Hello! My name is Felipe.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 currently work at Udacity as the Session Lead for the Data Fundamentals Nanodegree that they are running in Chile. I am a scientist by profession (Biotechnology engineer) with more than 8 years experience in R&amp;D.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In my work I usually interpret trends or patterns present in complex data sets. As I realised that I had the strong analytical skills needed to work with all kind of Data, I immersed myself into the data world by helping enterprises to collect, organize, analyse, and disseminate significant amounts of information allowing them to take data driven decisions.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Tell me about you, what do you do?</a:t>
            </a:r>
            <a:endParaRPr>
              <a:latin typeface="Open Sans"/>
              <a:ea typeface="Open Sans"/>
              <a:cs typeface="Open Sans"/>
              <a:sym typeface="Open Sans"/>
            </a:endParaRPr>
          </a:p>
        </p:txBody>
      </p:sp>
      <p:sp>
        <p:nvSpPr>
          <p:cNvPr id="961" name="Google Shape;961;p193"/>
          <p:cNvSpPr/>
          <p:nvPr/>
        </p:nvSpPr>
        <p:spPr>
          <a:xfrm>
            <a:off x="765725" y="1302325"/>
            <a:ext cx="2013000" cy="20181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Open Sans"/>
                <a:ea typeface="Open Sans"/>
                <a:cs typeface="Open Sans"/>
                <a:sym typeface="Open Sans"/>
              </a:rPr>
              <a:t>PRESENTER SHOULD PUT PERSONAL PICTURE</a:t>
            </a:r>
            <a:endParaRPr>
              <a:latin typeface="Open Sans"/>
              <a:ea typeface="Open Sans"/>
              <a:cs typeface="Open Sans"/>
              <a:sym typeface="Open Sans"/>
            </a:endParaRPr>
          </a:p>
        </p:txBody>
      </p:sp>
      <p:pic>
        <p:nvPicPr>
          <p:cNvPr id="962" name="Google Shape;962;p193"/>
          <p:cNvPicPr preferRelativeResize="0"/>
          <p:nvPr/>
        </p:nvPicPr>
        <p:blipFill>
          <a:blip r:embed="rId5">
            <a:alphaModFix/>
          </a:blip>
          <a:stretch>
            <a:fillRect/>
          </a:stretch>
        </p:blipFill>
        <p:spPr>
          <a:xfrm>
            <a:off x="765725" y="1302325"/>
            <a:ext cx="2013000" cy="201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94"/>
          <p:cNvSpPr txBox="1">
            <a:spLocks noGrp="1"/>
          </p:cNvSpPr>
          <p:nvPr>
            <p:ph type="body" idx="1"/>
          </p:nvPr>
        </p:nvSpPr>
        <p:spPr>
          <a:xfrm>
            <a:off x="717750" y="3416550"/>
            <a:ext cx="19026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b="1"/>
              <a:t>Muzoon Mattar</a:t>
            </a:r>
            <a:endParaRPr b="1"/>
          </a:p>
        </p:txBody>
      </p:sp>
      <p:sp>
        <p:nvSpPr>
          <p:cNvPr id="968" name="Google Shape;968;p194"/>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 - Example 2</a:t>
            </a:r>
            <a:endParaRPr/>
          </a:p>
        </p:txBody>
      </p:sp>
      <p:sp>
        <p:nvSpPr>
          <p:cNvPr id="969" name="Google Shape;969;p194"/>
          <p:cNvSpPr txBox="1">
            <a:spLocks noGrp="1"/>
          </p:cNvSpPr>
          <p:nvPr>
            <p:ph type="body" idx="3"/>
          </p:nvPr>
        </p:nvSpPr>
        <p:spPr>
          <a:xfrm>
            <a:off x="2986600" y="1491300"/>
            <a:ext cx="58440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700" i="1"/>
              <a:t>Hi! My name is Muzoon. </a:t>
            </a:r>
            <a:endParaRPr sz="1700" i="1"/>
          </a:p>
          <a:p>
            <a:pPr marL="0" lvl="0" indent="0" algn="l" rtl="0">
              <a:spcBef>
                <a:spcPts val="700"/>
              </a:spcBef>
              <a:spcAft>
                <a:spcPts val="0"/>
              </a:spcAft>
              <a:buNone/>
            </a:pPr>
            <a:r>
              <a:rPr lang="en" sz="1700" i="1"/>
              <a:t>I work at Udacity, a US based education start-up. I focus on developing and launching career services for tech graduates in fields of data science, web development. This includes resume reviews, career fairs, and job-interview matching. </a:t>
            </a:r>
            <a:endParaRPr sz="1700" i="1"/>
          </a:p>
          <a:p>
            <a:pPr marL="0" lvl="0" indent="0" algn="l" rtl="0">
              <a:spcBef>
                <a:spcPts val="700"/>
              </a:spcBef>
              <a:spcAft>
                <a:spcPts val="0"/>
              </a:spcAft>
              <a:buNone/>
            </a:pPr>
            <a:r>
              <a:rPr lang="en" sz="1700" i="1"/>
              <a:t>Prior to Udacity, I was a Business Analyst at McKinsey &amp; Company, where I analyzed data for companies to increase their profitability. </a:t>
            </a:r>
            <a:endParaRPr sz="1700" i="1"/>
          </a:p>
          <a:p>
            <a:pPr marL="0" lvl="0" indent="0" algn="l" rtl="0">
              <a:spcBef>
                <a:spcPts val="700"/>
              </a:spcBef>
              <a:spcAft>
                <a:spcPts val="0"/>
              </a:spcAft>
              <a:buNone/>
            </a:pPr>
            <a:r>
              <a:rPr lang="en" sz="1700" i="1"/>
              <a:t>I’m currently looking for a role that can combine my passion for the education technology space and my skill in data analysis. </a:t>
            </a:r>
            <a:endParaRPr sz="1700" i="1"/>
          </a:p>
          <a:p>
            <a:pPr marL="0" lvl="0" indent="0" algn="l" rtl="0">
              <a:spcBef>
                <a:spcPts val="700"/>
              </a:spcBef>
              <a:spcAft>
                <a:spcPts val="0"/>
              </a:spcAft>
              <a:buNone/>
            </a:pPr>
            <a:r>
              <a:rPr lang="en" sz="1700" i="1"/>
              <a:t>What about you? </a:t>
            </a:r>
            <a:endParaRPr sz="1700"/>
          </a:p>
        </p:txBody>
      </p:sp>
      <p:pic>
        <p:nvPicPr>
          <p:cNvPr id="970" name="Google Shape;970;p194"/>
          <p:cNvPicPr preferRelativeResize="0"/>
          <p:nvPr/>
        </p:nvPicPr>
        <p:blipFill rotWithShape="1">
          <a:blip r:embed="rId3">
            <a:alphaModFix/>
          </a:blip>
          <a:srcRect/>
          <a:stretch/>
        </p:blipFill>
        <p:spPr>
          <a:xfrm>
            <a:off x="8391825" y="4482899"/>
            <a:ext cx="310725" cy="310725"/>
          </a:xfrm>
          <a:prstGeom prst="rect">
            <a:avLst/>
          </a:prstGeom>
          <a:noFill/>
          <a:ln>
            <a:noFill/>
          </a:ln>
        </p:spPr>
      </p:pic>
      <p:grpSp>
        <p:nvGrpSpPr>
          <p:cNvPr id="971" name="Google Shape;971;p194"/>
          <p:cNvGrpSpPr/>
          <p:nvPr/>
        </p:nvGrpSpPr>
        <p:grpSpPr>
          <a:xfrm>
            <a:off x="7635" y="1302325"/>
            <a:ext cx="3169500" cy="2794150"/>
            <a:chOff x="5875035" y="1530925"/>
            <a:chExt cx="3169500" cy="2794150"/>
          </a:xfrm>
        </p:grpSpPr>
        <p:sp>
          <p:nvSpPr>
            <p:cNvPr id="972" name="Google Shape;972;p194"/>
            <p:cNvSpPr txBox="1"/>
            <p:nvPr/>
          </p:nvSpPr>
          <p:spPr>
            <a:xfrm>
              <a:off x="5875035" y="3929975"/>
              <a:ext cx="31695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FFFFFF"/>
                  </a:solidFill>
                  <a:latin typeface="Open Sans"/>
                  <a:ea typeface="Open Sans"/>
                  <a:cs typeface="Open Sans"/>
                  <a:sym typeface="Open Sans"/>
                </a:rPr>
                <a:t>Muzoon Matar</a:t>
              </a:r>
              <a:endParaRPr sz="1900" b="1">
                <a:solidFill>
                  <a:srgbClr val="FFFFFF"/>
                </a:solidFill>
                <a:latin typeface="Open Sans"/>
                <a:ea typeface="Open Sans"/>
                <a:cs typeface="Open Sans"/>
                <a:sym typeface="Open Sans"/>
              </a:endParaRPr>
            </a:p>
          </p:txBody>
        </p:sp>
        <p:pic>
          <p:nvPicPr>
            <p:cNvPr id="973" name="Google Shape;973;p194"/>
            <p:cNvPicPr preferRelativeResize="0"/>
            <p:nvPr/>
          </p:nvPicPr>
          <p:blipFill>
            <a:blip r:embed="rId4">
              <a:alphaModFix/>
            </a:blip>
            <a:stretch>
              <a:fillRect/>
            </a:stretch>
          </p:blipFill>
          <p:spPr>
            <a:xfrm>
              <a:off x="6504635" y="1530925"/>
              <a:ext cx="1961100" cy="2004450"/>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195"/>
          <p:cNvSpPr txBox="1">
            <a:spLocks noGrp="1"/>
          </p:cNvSpPr>
          <p:nvPr>
            <p:ph type="body" idx="1"/>
          </p:nvPr>
        </p:nvSpPr>
        <p:spPr>
          <a:xfrm>
            <a:off x="717750" y="3416550"/>
            <a:ext cx="21030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b="1"/>
              <a:t>Hamad Almuqbel</a:t>
            </a:r>
            <a:endParaRPr b="1"/>
          </a:p>
        </p:txBody>
      </p:sp>
      <p:sp>
        <p:nvSpPr>
          <p:cNvPr id="979" name="Google Shape;979;p195"/>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 - Example 2</a:t>
            </a:r>
            <a:endParaRPr/>
          </a:p>
        </p:txBody>
      </p:sp>
      <p:sp>
        <p:nvSpPr>
          <p:cNvPr id="980" name="Google Shape;980;p195"/>
          <p:cNvSpPr txBox="1">
            <a:spLocks noGrp="1"/>
          </p:cNvSpPr>
          <p:nvPr>
            <p:ph type="body" idx="3"/>
          </p:nvPr>
        </p:nvSpPr>
        <p:spPr>
          <a:xfrm>
            <a:off x="2986600" y="1643700"/>
            <a:ext cx="58440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Hi! My name is Hamad.</a:t>
            </a:r>
            <a:endParaRPr sz="1500" i="1"/>
          </a:p>
          <a:p>
            <a:pPr marL="0" lvl="0" indent="0" algn="l" rtl="0">
              <a:spcBef>
                <a:spcPts val="700"/>
              </a:spcBef>
              <a:spcAft>
                <a:spcPts val="0"/>
              </a:spcAft>
              <a:buNone/>
            </a:pPr>
            <a:r>
              <a:rPr lang="en" sz="1500" i="1"/>
              <a:t>I have been working at Udacity as a Partnerships Manager for the last year. Prior to that, I was a web course manager. I have a software engineering background from King Fahad University of Petroleum &amp; Minerals. </a:t>
            </a:r>
            <a:endParaRPr sz="1500" i="1"/>
          </a:p>
          <a:p>
            <a:pPr marL="0" lvl="0" indent="0" algn="l" rtl="0">
              <a:spcBef>
                <a:spcPts val="700"/>
              </a:spcBef>
              <a:spcAft>
                <a:spcPts val="0"/>
              </a:spcAft>
              <a:buNone/>
            </a:pPr>
            <a:r>
              <a:rPr lang="en" sz="1500" i="1"/>
              <a:t>I also co-founded a software development startup. We developed software and advised &gt;20 startups. </a:t>
            </a:r>
            <a:endParaRPr sz="1500" i="1"/>
          </a:p>
          <a:p>
            <a:pPr marL="0" lvl="0" indent="0" algn="l" rtl="0">
              <a:spcBef>
                <a:spcPts val="700"/>
              </a:spcBef>
              <a:spcAft>
                <a:spcPts val="0"/>
              </a:spcAft>
              <a:buNone/>
            </a:pPr>
            <a:r>
              <a:rPr lang="en" sz="1500" i="1"/>
              <a:t>I’m interested in meeting people who are developing the tech entrepreneurial ecosystem in Saudi, both from a software and talent perspective.</a:t>
            </a:r>
            <a:endParaRPr sz="1500" i="1"/>
          </a:p>
          <a:p>
            <a:pPr marL="0" lvl="0" indent="0" algn="l" rtl="0">
              <a:spcBef>
                <a:spcPts val="700"/>
              </a:spcBef>
              <a:spcAft>
                <a:spcPts val="0"/>
              </a:spcAft>
              <a:buNone/>
            </a:pPr>
            <a:r>
              <a:rPr lang="en" sz="1500" i="1"/>
              <a:t>What are you working on?</a:t>
            </a:r>
            <a:endParaRPr sz="1300"/>
          </a:p>
          <a:p>
            <a:pPr marL="0" lvl="0" indent="0" algn="l" rtl="0">
              <a:spcBef>
                <a:spcPts val="700"/>
              </a:spcBef>
              <a:spcAft>
                <a:spcPts val="0"/>
              </a:spcAft>
              <a:buNone/>
            </a:pPr>
            <a:endParaRPr sz="1700" i="1"/>
          </a:p>
        </p:txBody>
      </p:sp>
      <p:pic>
        <p:nvPicPr>
          <p:cNvPr id="981" name="Google Shape;981;p195"/>
          <p:cNvPicPr preferRelativeResize="0"/>
          <p:nvPr/>
        </p:nvPicPr>
        <p:blipFill rotWithShape="1">
          <a:blip r:embed="rId3">
            <a:alphaModFix/>
          </a:blip>
          <a:srcRect/>
          <a:stretch/>
        </p:blipFill>
        <p:spPr>
          <a:xfrm>
            <a:off x="8391825" y="4482899"/>
            <a:ext cx="310725" cy="310725"/>
          </a:xfrm>
          <a:prstGeom prst="rect">
            <a:avLst/>
          </a:prstGeom>
          <a:noFill/>
          <a:ln>
            <a:noFill/>
          </a:ln>
        </p:spPr>
      </p:pic>
      <p:sp>
        <p:nvSpPr>
          <p:cNvPr id="982" name="Google Shape;982;p195"/>
          <p:cNvSpPr txBox="1"/>
          <p:nvPr/>
        </p:nvSpPr>
        <p:spPr>
          <a:xfrm>
            <a:off x="7635" y="3701375"/>
            <a:ext cx="3169500" cy="39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b="1">
                <a:solidFill>
                  <a:srgbClr val="FFFFFF"/>
                </a:solidFill>
                <a:latin typeface="Open Sans"/>
                <a:ea typeface="Open Sans"/>
                <a:cs typeface="Open Sans"/>
                <a:sym typeface="Open Sans"/>
              </a:rPr>
              <a:t>Muzoon Matar</a:t>
            </a:r>
            <a:endParaRPr sz="1900" b="1">
              <a:solidFill>
                <a:srgbClr val="FFFFFF"/>
              </a:solidFill>
              <a:latin typeface="Open Sans"/>
              <a:ea typeface="Open Sans"/>
              <a:cs typeface="Open Sans"/>
              <a:sym typeface="Open Sans"/>
            </a:endParaRPr>
          </a:p>
        </p:txBody>
      </p:sp>
      <p:pic>
        <p:nvPicPr>
          <p:cNvPr id="983" name="Google Shape;983;p195"/>
          <p:cNvPicPr preferRelativeResize="0"/>
          <p:nvPr/>
        </p:nvPicPr>
        <p:blipFill>
          <a:blip r:embed="rId4">
            <a:alphaModFix/>
          </a:blip>
          <a:stretch>
            <a:fillRect/>
          </a:stretch>
        </p:blipFill>
        <p:spPr>
          <a:xfrm>
            <a:off x="765721" y="1302325"/>
            <a:ext cx="1973964" cy="2018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96"/>
          <p:cNvSpPr txBox="1">
            <a:spLocks noGrp="1"/>
          </p:cNvSpPr>
          <p:nvPr>
            <p:ph type="body" idx="1"/>
          </p:nvPr>
        </p:nvSpPr>
        <p:spPr>
          <a:xfrm>
            <a:off x="457200" y="914250"/>
            <a:ext cx="40779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Muzoon Mattar</a:t>
            </a:r>
            <a:endParaRPr/>
          </a:p>
        </p:txBody>
      </p:sp>
      <p:sp>
        <p:nvSpPr>
          <p:cNvPr id="989" name="Google Shape;989;p196"/>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 - Examples </a:t>
            </a:r>
            <a:endParaRPr/>
          </a:p>
        </p:txBody>
      </p:sp>
      <p:sp>
        <p:nvSpPr>
          <p:cNvPr id="990" name="Google Shape;990;p196"/>
          <p:cNvSpPr txBox="1">
            <a:spLocks noGrp="1"/>
          </p:cNvSpPr>
          <p:nvPr>
            <p:ph type="body" idx="3"/>
          </p:nvPr>
        </p:nvSpPr>
        <p:spPr>
          <a:xfrm>
            <a:off x="457200" y="1548425"/>
            <a:ext cx="42438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Hi! My name is Muzoon. </a:t>
            </a:r>
            <a:endParaRPr sz="1500" i="1"/>
          </a:p>
          <a:p>
            <a:pPr marL="0" lvl="0" indent="0" algn="l" rtl="0">
              <a:spcBef>
                <a:spcPts val="700"/>
              </a:spcBef>
              <a:spcAft>
                <a:spcPts val="0"/>
              </a:spcAft>
              <a:buNone/>
            </a:pPr>
            <a:r>
              <a:rPr lang="en" sz="1500" i="1"/>
              <a:t>I work at Udacity, a US based education start-up, as a Careers Associate. I focus on developing and launching career services for tech graduates in fields of data science, web development. This includes resume reviews, career fairs, and job-interview matching. </a:t>
            </a:r>
            <a:endParaRPr sz="1500" i="1"/>
          </a:p>
          <a:p>
            <a:pPr marL="0" lvl="0" indent="0" algn="l" rtl="0">
              <a:spcBef>
                <a:spcPts val="700"/>
              </a:spcBef>
              <a:spcAft>
                <a:spcPts val="0"/>
              </a:spcAft>
              <a:buNone/>
            </a:pPr>
            <a:r>
              <a:rPr lang="en" sz="1500" i="1"/>
              <a:t>Prior to Udacity, I was a Business Analyst at McKinsey &amp; Company, where I analyzed data for companies to increase their profitability. </a:t>
            </a:r>
            <a:endParaRPr sz="1500" i="1"/>
          </a:p>
          <a:p>
            <a:pPr marL="0" lvl="0" indent="0" algn="l" rtl="0">
              <a:spcBef>
                <a:spcPts val="700"/>
              </a:spcBef>
              <a:spcAft>
                <a:spcPts val="0"/>
              </a:spcAft>
              <a:buNone/>
            </a:pPr>
            <a:r>
              <a:rPr lang="en" sz="1500" i="1"/>
              <a:t>I’m currently looking for a role that can combine my passion for the education technology space and my skill in data analysis. </a:t>
            </a:r>
            <a:endParaRPr sz="1500" i="1"/>
          </a:p>
          <a:p>
            <a:pPr marL="0" lvl="0" indent="0" algn="l" rtl="0">
              <a:spcBef>
                <a:spcPts val="700"/>
              </a:spcBef>
              <a:spcAft>
                <a:spcPts val="0"/>
              </a:spcAft>
              <a:buNone/>
            </a:pPr>
            <a:r>
              <a:rPr lang="en" sz="1500" i="1"/>
              <a:t>What about you? </a:t>
            </a:r>
            <a:endParaRPr sz="1300"/>
          </a:p>
        </p:txBody>
      </p:sp>
      <p:sp>
        <p:nvSpPr>
          <p:cNvPr id="991" name="Google Shape;991;p196"/>
          <p:cNvSpPr txBox="1">
            <a:spLocks noGrp="1"/>
          </p:cNvSpPr>
          <p:nvPr>
            <p:ph type="body" idx="1"/>
          </p:nvPr>
        </p:nvSpPr>
        <p:spPr>
          <a:xfrm>
            <a:off x="4989900" y="914250"/>
            <a:ext cx="40779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Hamad AlMuqbel</a:t>
            </a:r>
            <a:endParaRPr/>
          </a:p>
        </p:txBody>
      </p:sp>
      <p:sp>
        <p:nvSpPr>
          <p:cNvPr id="992" name="Google Shape;992;p196"/>
          <p:cNvSpPr txBox="1">
            <a:spLocks noGrp="1"/>
          </p:cNvSpPr>
          <p:nvPr>
            <p:ph type="body" idx="3"/>
          </p:nvPr>
        </p:nvSpPr>
        <p:spPr>
          <a:xfrm>
            <a:off x="5008133" y="1624625"/>
            <a:ext cx="40029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Hi! My name is Hamad.</a:t>
            </a:r>
            <a:endParaRPr sz="1500" i="1"/>
          </a:p>
          <a:p>
            <a:pPr marL="0" lvl="0" indent="0" algn="l" rtl="0">
              <a:spcBef>
                <a:spcPts val="700"/>
              </a:spcBef>
              <a:spcAft>
                <a:spcPts val="0"/>
              </a:spcAft>
              <a:buNone/>
            </a:pPr>
            <a:r>
              <a:rPr lang="en" sz="1500" i="1"/>
              <a:t>I have been working at Udacity as a Partnerships Manager for the last year. Prior to that, I was a web course manager. I have a software engineering background from King Fahad University of Petroleum &amp; Minerals. </a:t>
            </a:r>
            <a:endParaRPr sz="1500" i="1"/>
          </a:p>
          <a:p>
            <a:pPr marL="0" lvl="0" indent="0" algn="l" rtl="0">
              <a:spcBef>
                <a:spcPts val="700"/>
              </a:spcBef>
              <a:spcAft>
                <a:spcPts val="0"/>
              </a:spcAft>
              <a:buNone/>
            </a:pPr>
            <a:r>
              <a:rPr lang="en" sz="1500" i="1"/>
              <a:t>I also co-founded a software development startup. We developed software and advised &gt;20 startups. </a:t>
            </a:r>
            <a:endParaRPr sz="1500" i="1"/>
          </a:p>
          <a:p>
            <a:pPr marL="0" lvl="0" indent="0" algn="l" rtl="0">
              <a:spcBef>
                <a:spcPts val="700"/>
              </a:spcBef>
              <a:spcAft>
                <a:spcPts val="0"/>
              </a:spcAft>
              <a:buNone/>
            </a:pPr>
            <a:r>
              <a:rPr lang="en" sz="1500" i="1"/>
              <a:t>I’m interested in meeting people who are developing the tech entrepreneurial ecosystem in Saudi, both from a software and talent perspective.</a:t>
            </a:r>
            <a:endParaRPr sz="1500" i="1"/>
          </a:p>
          <a:p>
            <a:pPr marL="0" lvl="0" indent="0" algn="l" rtl="0">
              <a:spcBef>
                <a:spcPts val="700"/>
              </a:spcBef>
              <a:spcAft>
                <a:spcPts val="0"/>
              </a:spcAft>
              <a:buNone/>
            </a:pPr>
            <a:r>
              <a:rPr lang="en" sz="1500" i="1"/>
              <a:t>What are you working on?</a:t>
            </a:r>
            <a:endParaRPr sz="1300"/>
          </a:p>
        </p:txBody>
      </p:sp>
      <p:pic>
        <p:nvPicPr>
          <p:cNvPr id="993" name="Google Shape;993;p196"/>
          <p:cNvPicPr preferRelativeResize="0"/>
          <p:nvPr/>
        </p:nvPicPr>
        <p:blipFill rotWithShape="1">
          <a:blip r:embed="rId3">
            <a:alphaModFix/>
          </a:blip>
          <a:srcRect/>
          <a:stretch/>
        </p:blipFill>
        <p:spPr>
          <a:xfrm>
            <a:off x="8391825" y="4482899"/>
            <a:ext cx="310725" cy="310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97"/>
          <p:cNvSpPr txBox="1">
            <a:spLocks noGrp="1"/>
          </p:cNvSpPr>
          <p:nvPr>
            <p:ph type="body" idx="1"/>
          </p:nvPr>
        </p:nvSpPr>
        <p:spPr>
          <a:xfrm>
            <a:off x="457200" y="914250"/>
            <a:ext cx="40779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Muzoon Mattar</a:t>
            </a:r>
            <a:endParaRPr/>
          </a:p>
        </p:txBody>
      </p:sp>
      <p:sp>
        <p:nvSpPr>
          <p:cNvPr id="999" name="Google Shape;999;p197"/>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 - Examples </a:t>
            </a:r>
            <a:endParaRPr/>
          </a:p>
        </p:txBody>
      </p:sp>
      <p:sp>
        <p:nvSpPr>
          <p:cNvPr id="1000" name="Google Shape;1000;p197"/>
          <p:cNvSpPr txBox="1">
            <a:spLocks noGrp="1"/>
          </p:cNvSpPr>
          <p:nvPr>
            <p:ph type="body" idx="3"/>
          </p:nvPr>
        </p:nvSpPr>
        <p:spPr>
          <a:xfrm>
            <a:off x="457200" y="1548425"/>
            <a:ext cx="42438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Hi! My name is Muzoon. </a:t>
            </a:r>
            <a:endParaRPr sz="1500" i="1"/>
          </a:p>
          <a:p>
            <a:pPr marL="0" lvl="0" indent="0" algn="l" rtl="0">
              <a:spcBef>
                <a:spcPts val="700"/>
              </a:spcBef>
              <a:spcAft>
                <a:spcPts val="0"/>
              </a:spcAft>
              <a:buNone/>
            </a:pPr>
            <a:r>
              <a:rPr lang="en" sz="1500" i="1"/>
              <a:t>I work at Udacity, a US based education start-up, as a Careers Associate. I focus on developing and launching career services for tech graduates in fields of data science, web development. This includes resume reviews, career fairs, and job-interview matching. </a:t>
            </a:r>
            <a:endParaRPr sz="1500" i="1"/>
          </a:p>
          <a:p>
            <a:pPr marL="0" lvl="0" indent="0" algn="l" rtl="0">
              <a:spcBef>
                <a:spcPts val="700"/>
              </a:spcBef>
              <a:spcAft>
                <a:spcPts val="0"/>
              </a:spcAft>
              <a:buNone/>
            </a:pPr>
            <a:r>
              <a:rPr lang="en" sz="1500" i="1"/>
              <a:t>Prior to Udacity, I was a Business Analyst at McKinsey &amp; Company, where I analyzed data for companies to increase their profitability. </a:t>
            </a:r>
            <a:endParaRPr sz="1500" i="1"/>
          </a:p>
          <a:p>
            <a:pPr marL="0" lvl="0" indent="0" algn="l" rtl="0">
              <a:spcBef>
                <a:spcPts val="700"/>
              </a:spcBef>
              <a:spcAft>
                <a:spcPts val="0"/>
              </a:spcAft>
              <a:buNone/>
            </a:pPr>
            <a:r>
              <a:rPr lang="en" sz="1500" i="1"/>
              <a:t>I’m currently looking for a role that can combine my passion for the education technology space and my skill in data analysis. </a:t>
            </a:r>
            <a:endParaRPr sz="1500" i="1"/>
          </a:p>
          <a:p>
            <a:pPr marL="0" lvl="0" indent="0" algn="l" rtl="0">
              <a:spcBef>
                <a:spcPts val="700"/>
              </a:spcBef>
              <a:spcAft>
                <a:spcPts val="0"/>
              </a:spcAft>
              <a:buNone/>
            </a:pPr>
            <a:r>
              <a:rPr lang="en" sz="1500" i="1"/>
              <a:t>What about you? </a:t>
            </a:r>
            <a:endParaRPr sz="1300"/>
          </a:p>
        </p:txBody>
      </p:sp>
      <p:sp>
        <p:nvSpPr>
          <p:cNvPr id="1001" name="Google Shape;1001;p197"/>
          <p:cNvSpPr txBox="1">
            <a:spLocks noGrp="1"/>
          </p:cNvSpPr>
          <p:nvPr>
            <p:ph type="body" idx="1"/>
          </p:nvPr>
        </p:nvSpPr>
        <p:spPr>
          <a:xfrm>
            <a:off x="4989900" y="914250"/>
            <a:ext cx="40779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Hamad AlMuqbel</a:t>
            </a:r>
            <a:endParaRPr/>
          </a:p>
        </p:txBody>
      </p:sp>
      <p:sp>
        <p:nvSpPr>
          <p:cNvPr id="1002" name="Google Shape;1002;p197"/>
          <p:cNvSpPr txBox="1">
            <a:spLocks noGrp="1"/>
          </p:cNvSpPr>
          <p:nvPr>
            <p:ph type="body" idx="3"/>
          </p:nvPr>
        </p:nvSpPr>
        <p:spPr>
          <a:xfrm>
            <a:off x="5008133" y="1624625"/>
            <a:ext cx="4002900" cy="2857500"/>
          </a:xfrm>
          <a:prstGeom prst="rect">
            <a:avLst/>
          </a:prstGeom>
        </p:spPr>
        <p:txBody>
          <a:bodyPr spcFirstLastPara="1" wrap="square" lIns="34275" tIns="34275" rIns="34275" bIns="34275" anchor="ctr" anchorCtr="0">
            <a:noAutofit/>
          </a:bodyPr>
          <a:lstStyle/>
          <a:p>
            <a:pPr marL="0" lvl="0" indent="0" algn="l" rtl="0">
              <a:spcBef>
                <a:spcPts val="700"/>
              </a:spcBef>
              <a:spcAft>
                <a:spcPts val="0"/>
              </a:spcAft>
              <a:buNone/>
            </a:pPr>
            <a:r>
              <a:rPr lang="en" sz="1500" i="1"/>
              <a:t>Hi! My name is Hamad.</a:t>
            </a:r>
            <a:endParaRPr sz="1500" i="1"/>
          </a:p>
          <a:p>
            <a:pPr marL="0" lvl="0" indent="0" algn="l" rtl="0">
              <a:spcBef>
                <a:spcPts val="700"/>
              </a:spcBef>
              <a:spcAft>
                <a:spcPts val="0"/>
              </a:spcAft>
              <a:buNone/>
            </a:pPr>
            <a:r>
              <a:rPr lang="en" sz="1500" i="1"/>
              <a:t>I have been working at Udacity as a Partnerships Manager for the last year. Prior to that, I was a web course manager. I have a software engineering background from King Fahad University of Petroleum &amp; Minerals. </a:t>
            </a:r>
            <a:endParaRPr sz="1500" i="1"/>
          </a:p>
          <a:p>
            <a:pPr marL="0" lvl="0" indent="0" algn="l" rtl="0">
              <a:spcBef>
                <a:spcPts val="700"/>
              </a:spcBef>
              <a:spcAft>
                <a:spcPts val="0"/>
              </a:spcAft>
              <a:buNone/>
            </a:pPr>
            <a:r>
              <a:rPr lang="en" sz="1500" i="1"/>
              <a:t>I also co-founded a software development startup. We developed software and advised &gt;20 startups. </a:t>
            </a:r>
            <a:endParaRPr sz="1500" i="1"/>
          </a:p>
          <a:p>
            <a:pPr marL="0" lvl="0" indent="0" algn="l" rtl="0">
              <a:spcBef>
                <a:spcPts val="700"/>
              </a:spcBef>
              <a:spcAft>
                <a:spcPts val="0"/>
              </a:spcAft>
              <a:buNone/>
            </a:pPr>
            <a:r>
              <a:rPr lang="en" sz="1500" i="1"/>
              <a:t>I’m interested in meeting people who are developing the tech entrepreneurial ecosystem in Saudi, both from a software and talent perspective.</a:t>
            </a:r>
            <a:endParaRPr sz="1500" i="1"/>
          </a:p>
          <a:p>
            <a:pPr marL="0" lvl="0" indent="0" algn="l" rtl="0">
              <a:spcBef>
                <a:spcPts val="700"/>
              </a:spcBef>
              <a:spcAft>
                <a:spcPts val="0"/>
              </a:spcAft>
              <a:buNone/>
            </a:pPr>
            <a:r>
              <a:rPr lang="en" sz="1500" i="1"/>
              <a:t>What are you working on?</a:t>
            </a:r>
            <a:endParaRPr sz="1300"/>
          </a:p>
        </p:txBody>
      </p:sp>
      <p:pic>
        <p:nvPicPr>
          <p:cNvPr id="1003" name="Google Shape;1003;p197"/>
          <p:cNvPicPr preferRelativeResize="0"/>
          <p:nvPr/>
        </p:nvPicPr>
        <p:blipFill rotWithShape="1">
          <a:blip r:embed="rId3">
            <a:alphaModFix/>
          </a:blip>
          <a:srcRect/>
          <a:stretch/>
        </p:blipFill>
        <p:spPr>
          <a:xfrm>
            <a:off x="8391825" y="4482899"/>
            <a:ext cx="310725" cy="310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98"/>
          <p:cNvSpPr txBox="1">
            <a:spLocks noGrp="1"/>
          </p:cNvSpPr>
          <p:nvPr>
            <p:ph type="title"/>
          </p:nvPr>
        </p:nvSpPr>
        <p:spPr>
          <a:xfrm>
            <a:off x="457200" y="304800"/>
            <a:ext cx="8229600" cy="5952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
              <a:t>Elevator pitch</a:t>
            </a:r>
            <a:endParaRPr/>
          </a:p>
        </p:txBody>
      </p:sp>
      <p:sp>
        <p:nvSpPr>
          <p:cNvPr id="1009" name="Google Shape;1009;p198"/>
          <p:cNvSpPr txBox="1">
            <a:spLocks noGrp="1"/>
          </p:cNvSpPr>
          <p:nvPr>
            <p:ph type="body" idx="3"/>
          </p:nvPr>
        </p:nvSpPr>
        <p:spPr>
          <a:xfrm>
            <a:off x="228600" y="1281400"/>
            <a:ext cx="6254700" cy="3138300"/>
          </a:xfrm>
          <a:prstGeom prst="rect">
            <a:avLst/>
          </a:prstGeom>
        </p:spPr>
        <p:txBody>
          <a:bodyPr spcFirstLastPara="1" wrap="square" lIns="34275" tIns="34275" rIns="34275" bIns="34275" anchor="ctr" anchorCtr="0">
            <a:noAutofit/>
          </a:bodyPr>
          <a:lstStyle/>
          <a:p>
            <a:pPr marL="457200" marR="0" lvl="0" indent="-317500" algn="l" rtl="0">
              <a:lnSpc>
                <a:spcPct val="100000"/>
              </a:lnSpc>
              <a:spcBef>
                <a:spcPts val="700"/>
              </a:spcBef>
              <a:spcAft>
                <a:spcPts val="0"/>
              </a:spcAft>
              <a:buSzPts val="1400"/>
              <a:buChar char="•"/>
            </a:pPr>
            <a:r>
              <a:rPr lang="en"/>
              <a:t>Your name &amp; what you do </a:t>
            </a:r>
            <a:endParaRPr/>
          </a:p>
          <a:p>
            <a:pPr marL="457200" marR="0" lvl="0" indent="-317500" algn="l" rtl="0">
              <a:lnSpc>
                <a:spcPct val="100000"/>
              </a:lnSpc>
              <a:spcBef>
                <a:spcPts val="0"/>
              </a:spcBef>
              <a:spcAft>
                <a:spcPts val="0"/>
              </a:spcAft>
              <a:buSzPts val="1400"/>
              <a:buChar char="•"/>
            </a:pPr>
            <a:r>
              <a:rPr lang="en"/>
              <a:t>Brief of your background (education, job)</a:t>
            </a:r>
            <a:endParaRPr/>
          </a:p>
          <a:p>
            <a:pPr marL="457200" marR="0" lvl="0" indent="-317500" algn="l" rtl="0">
              <a:lnSpc>
                <a:spcPct val="100000"/>
              </a:lnSpc>
              <a:spcBef>
                <a:spcPts val="0"/>
              </a:spcBef>
              <a:spcAft>
                <a:spcPts val="0"/>
              </a:spcAft>
              <a:buSzPts val="1400"/>
              <a:buChar char="•"/>
            </a:pPr>
            <a:r>
              <a:rPr lang="en"/>
              <a:t>Clearly state what type of role you are looking for</a:t>
            </a:r>
            <a:endParaRPr/>
          </a:p>
          <a:p>
            <a:pPr marL="457200" lvl="0" indent="-317500" algn="l" rtl="0">
              <a:spcBef>
                <a:spcPts val="0"/>
              </a:spcBef>
              <a:spcAft>
                <a:spcPts val="0"/>
              </a:spcAft>
              <a:buSzPts val="1400"/>
              <a:buChar char="•"/>
            </a:pPr>
            <a:r>
              <a:rPr lang="en"/>
              <a:t>Elaborate on your experience the field</a:t>
            </a:r>
            <a:endParaRPr/>
          </a:p>
          <a:p>
            <a:pPr marL="457200" marR="0" lvl="0" indent="-317500" algn="l" rtl="0">
              <a:lnSpc>
                <a:spcPct val="100000"/>
              </a:lnSpc>
              <a:spcBef>
                <a:spcPts val="0"/>
              </a:spcBef>
              <a:spcAft>
                <a:spcPts val="0"/>
              </a:spcAft>
              <a:buSzPts val="1400"/>
              <a:buChar char="•"/>
            </a:pPr>
            <a:r>
              <a:rPr lang="en"/>
              <a:t>Explain why you are interested in the field</a:t>
            </a:r>
            <a:endParaRPr/>
          </a:p>
          <a:p>
            <a:pPr marL="457200" lvl="0" indent="-317500" algn="l" rtl="0">
              <a:spcBef>
                <a:spcPts val="0"/>
              </a:spcBef>
              <a:spcAft>
                <a:spcPts val="0"/>
              </a:spcAft>
              <a:buSzPts val="1400"/>
              <a:buChar char="•"/>
            </a:pPr>
            <a:r>
              <a:rPr lang="en"/>
              <a:t>Share soft skills relevant to the role you are interested in (e.g. communication, collaboration)</a:t>
            </a:r>
            <a:endParaRPr/>
          </a:p>
          <a:p>
            <a:pPr marL="457200" marR="0" lvl="0" indent="-317500" algn="l" rtl="0">
              <a:lnSpc>
                <a:spcPct val="100000"/>
              </a:lnSpc>
              <a:spcBef>
                <a:spcPts val="0"/>
              </a:spcBef>
              <a:spcAft>
                <a:spcPts val="0"/>
              </a:spcAft>
              <a:buSzPts val="1400"/>
              <a:buChar char="•"/>
            </a:pPr>
            <a:r>
              <a:rPr lang="en"/>
              <a:t>Share any relevant additional education (if relevant)</a:t>
            </a:r>
            <a:endParaRPr/>
          </a:p>
          <a:p>
            <a:pPr marL="457200" marR="0" lvl="0" indent="-317500" algn="l" rtl="0">
              <a:lnSpc>
                <a:spcPct val="100000"/>
              </a:lnSpc>
              <a:spcBef>
                <a:spcPts val="0"/>
              </a:spcBef>
              <a:spcAft>
                <a:spcPts val="0"/>
              </a:spcAft>
              <a:buSzPts val="1400"/>
              <a:buChar char="•"/>
            </a:pPr>
            <a:r>
              <a:rPr lang="en"/>
              <a:t>Articulate your strongest (recent) project (if relevant)</a:t>
            </a:r>
            <a:endParaRPr/>
          </a:p>
          <a:p>
            <a:pPr marL="457200" lvl="0" indent="-317500" algn="l" rtl="0">
              <a:spcBef>
                <a:spcPts val="0"/>
              </a:spcBef>
              <a:spcAft>
                <a:spcPts val="0"/>
              </a:spcAft>
              <a:buSzPts val="1400"/>
              <a:buChar char="•"/>
            </a:pPr>
            <a:r>
              <a:rPr lang="en"/>
              <a:t>If you touch on buzzwords, without pretending to know more than you do</a:t>
            </a:r>
            <a:endParaRPr/>
          </a:p>
          <a:p>
            <a:pPr marL="457200" marR="0" lvl="0" indent="-317500" algn="l" rtl="0">
              <a:lnSpc>
                <a:spcPct val="100000"/>
              </a:lnSpc>
              <a:spcBef>
                <a:spcPts val="0"/>
              </a:spcBef>
              <a:spcAft>
                <a:spcPts val="0"/>
              </a:spcAft>
              <a:buSzPts val="1400"/>
              <a:buChar char="•"/>
            </a:pPr>
            <a:r>
              <a:rPr lang="en"/>
              <a:t>Ask them about themselves</a:t>
            </a:r>
            <a:endParaRPr/>
          </a:p>
          <a:p>
            <a:pPr marL="457200" marR="0" lvl="0" indent="-317500" algn="l" rtl="0">
              <a:lnSpc>
                <a:spcPct val="100000"/>
              </a:lnSpc>
              <a:spcBef>
                <a:spcPts val="0"/>
              </a:spcBef>
              <a:spcAft>
                <a:spcPts val="0"/>
              </a:spcAft>
              <a:buClr>
                <a:srgbClr val="FF0000"/>
              </a:buClr>
              <a:buSzPts val="1400"/>
              <a:buChar char="•"/>
            </a:pPr>
            <a:r>
              <a:rPr lang="en">
                <a:solidFill>
                  <a:srgbClr val="FF0000"/>
                </a:solidFill>
              </a:rPr>
              <a:t>CRITICAL: 20-60 SECOND MAX; AN ELEVATOR SPEECH IN AN INTERVIEW CAN GO UP TO 2 MINUTES</a:t>
            </a:r>
            <a:endParaRPr>
              <a:solidFill>
                <a:srgbClr val="FF0000"/>
              </a:solidFill>
            </a:endParaRPr>
          </a:p>
        </p:txBody>
      </p:sp>
      <p:pic>
        <p:nvPicPr>
          <p:cNvPr id="1010" name="Google Shape;1010;p198"/>
          <p:cNvPicPr preferRelativeResize="0"/>
          <p:nvPr/>
        </p:nvPicPr>
        <p:blipFill rotWithShape="1">
          <a:blip r:embed="rId3">
            <a:alphaModFix/>
          </a:blip>
          <a:srcRect l="64589"/>
          <a:stretch/>
        </p:blipFill>
        <p:spPr>
          <a:xfrm>
            <a:off x="6711958" y="0"/>
            <a:ext cx="2432050" cy="5143500"/>
          </a:xfrm>
          <a:prstGeom prst="rect">
            <a:avLst/>
          </a:prstGeom>
          <a:noFill/>
          <a:ln w="28575" cap="flat" cmpd="sng">
            <a:solidFill>
              <a:srgbClr val="02B3E4"/>
            </a:solidFill>
            <a:prstDash val="solid"/>
            <a:round/>
            <a:headEnd type="none" w="sm" len="sm"/>
            <a:tailEnd type="none" w="sm" len="sm"/>
          </a:ln>
        </p:spPr>
      </p:pic>
      <p:pic>
        <p:nvPicPr>
          <p:cNvPr id="1011" name="Google Shape;1011;p198"/>
          <p:cNvPicPr preferRelativeResize="0"/>
          <p:nvPr/>
        </p:nvPicPr>
        <p:blipFill rotWithShape="1">
          <a:blip r:embed="rId4">
            <a:alphaModFix/>
          </a:blip>
          <a:srcRect/>
          <a:stretch/>
        </p:blipFill>
        <p:spPr>
          <a:xfrm>
            <a:off x="8391825" y="4482899"/>
            <a:ext cx="310725" cy="310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1015"/>
        <p:cNvGrpSpPr/>
        <p:nvPr/>
      </p:nvGrpSpPr>
      <p:grpSpPr>
        <a:xfrm>
          <a:off x="0" y="0"/>
          <a:ext cx="0" cy="0"/>
          <a:chOff x="0" y="0"/>
          <a:chExt cx="0" cy="0"/>
        </a:xfrm>
      </p:grpSpPr>
      <p:sp>
        <p:nvSpPr>
          <p:cNvPr id="1016" name="Google Shape;1016;p199"/>
          <p:cNvSpPr/>
          <p:nvPr/>
        </p:nvSpPr>
        <p:spPr>
          <a:xfrm>
            <a:off x="4773275" y="971050"/>
            <a:ext cx="4187400" cy="37686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900">
              <a:latin typeface="Open Sans Light"/>
              <a:ea typeface="Open Sans Light"/>
              <a:cs typeface="Open Sans Light"/>
              <a:sym typeface="Open Sans Light"/>
            </a:endParaRPr>
          </a:p>
        </p:txBody>
      </p:sp>
      <p:sp>
        <p:nvSpPr>
          <p:cNvPr id="1017" name="Google Shape;1017;p199"/>
          <p:cNvSpPr txBox="1"/>
          <p:nvPr/>
        </p:nvSpPr>
        <p:spPr>
          <a:xfrm>
            <a:off x="470850" y="466925"/>
            <a:ext cx="69222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Open Sans"/>
                <a:ea typeface="Open Sans"/>
                <a:cs typeface="Open Sans"/>
                <a:sym typeface="Open Sans"/>
              </a:rPr>
              <a:t>ELEVATOR PITCH - WRITE IT DOWN! </a:t>
            </a:r>
            <a:endParaRPr sz="2100" b="1">
              <a:solidFill>
                <a:srgbClr val="666666"/>
              </a:solidFill>
              <a:latin typeface="Open Sans"/>
              <a:ea typeface="Open Sans"/>
              <a:cs typeface="Open Sans"/>
              <a:sym typeface="Open Sans"/>
            </a:endParaRPr>
          </a:p>
        </p:txBody>
      </p:sp>
      <p:sp>
        <p:nvSpPr>
          <p:cNvPr id="1018" name="Google Shape;1018;p199"/>
          <p:cNvSpPr/>
          <p:nvPr/>
        </p:nvSpPr>
        <p:spPr>
          <a:xfrm>
            <a:off x="570150" y="384600"/>
            <a:ext cx="818100" cy="258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9"/>
          <p:cNvSpPr/>
          <p:nvPr/>
        </p:nvSpPr>
        <p:spPr>
          <a:xfrm>
            <a:off x="470850" y="971050"/>
            <a:ext cx="4187400" cy="37686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900">
              <a:latin typeface="Open Sans Light"/>
              <a:ea typeface="Open Sans Light"/>
              <a:cs typeface="Open Sans Light"/>
              <a:sym typeface="Open Sans Light"/>
            </a:endParaRPr>
          </a:p>
        </p:txBody>
      </p:sp>
      <p:pic>
        <p:nvPicPr>
          <p:cNvPr id="1020" name="Google Shape;1020;p199"/>
          <p:cNvPicPr preferRelativeResize="0"/>
          <p:nvPr/>
        </p:nvPicPr>
        <p:blipFill>
          <a:blip r:embed="rId3">
            <a:alphaModFix amt="70000"/>
          </a:blip>
          <a:stretch>
            <a:fillRect/>
          </a:stretch>
        </p:blipFill>
        <p:spPr>
          <a:xfrm>
            <a:off x="572774" y="1043250"/>
            <a:ext cx="3964044" cy="441001"/>
          </a:xfrm>
          <a:prstGeom prst="rect">
            <a:avLst/>
          </a:prstGeom>
          <a:noFill/>
          <a:ln>
            <a:noFill/>
          </a:ln>
        </p:spPr>
      </p:pic>
      <p:pic>
        <p:nvPicPr>
          <p:cNvPr id="1021" name="Google Shape;1021;p199"/>
          <p:cNvPicPr preferRelativeResize="0"/>
          <p:nvPr/>
        </p:nvPicPr>
        <p:blipFill rotWithShape="1">
          <a:blip r:embed="rId4">
            <a:alphaModFix/>
          </a:blip>
          <a:srcRect/>
          <a:stretch/>
        </p:blipFill>
        <p:spPr>
          <a:xfrm>
            <a:off x="8468025" y="4635299"/>
            <a:ext cx="310725" cy="310725"/>
          </a:xfrm>
          <a:prstGeom prst="rect">
            <a:avLst/>
          </a:prstGeom>
          <a:noFill/>
          <a:ln>
            <a:noFill/>
          </a:ln>
        </p:spPr>
      </p:pic>
      <p:sp>
        <p:nvSpPr>
          <p:cNvPr id="1022" name="Google Shape;1022;p199"/>
          <p:cNvSpPr txBox="1"/>
          <p:nvPr/>
        </p:nvSpPr>
        <p:spPr>
          <a:xfrm>
            <a:off x="572774" y="1043250"/>
            <a:ext cx="3963900" cy="359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000"/>
              </a:spcAft>
              <a:buNone/>
            </a:pPr>
            <a:r>
              <a:rPr lang="en" sz="1800" b="1">
                <a:solidFill>
                  <a:srgbClr val="FFFFFF"/>
                </a:solidFill>
                <a:latin typeface="Open Sans"/>
                <a:ea typeface="Open Sans"/>
                <a:cs typeface="Open Sans"/>
                <a:sym typeface="Open Sans"/>
              </a:rPr>
              <a:t>Instructions</a:t>
            </a:r>
            <a:endParaRPr sz="1800" b="1">
              <a:solidFill>
                <a:srgbClr val="FFFFFF"/>
              </a:solidFill>
              <a:latin typeface="Open Sans"/>
              <a:ea typeface="Open Sans"/>
              <a:cs typeface="Open Sans"/>
              <a:sym typeface="Open Sans"/>
            </a:endParaRPr>
          </a:p>
        </p:txBody>
      </p:sp>
      <p:pic>
        <p:nvPicPr>
          <p:cNvPr id="1023" name="Google Shape;1023;p199"/>
          <p:cNvPicPr preferRelativeResize="0"/>
          <p:nvPr/>
        </p:nvPicPr>
        <p:blipFill>
          <a:blip r:embed="rId3">
            <a:alphaModFix amt="70000"/>
          </a:blip>
          <a:stretch>
            <a:fillRect/>
          </a:stretch>
        </p:blipFill>
        <p:spPr>
          <a:xfrm>
            <a:off x="4875199" y="1043250"/>
            <a:ext cx="3964044" cy="441001"/>
          </a:xfrm>
          <a:prstGeom prst="rect">
            <a:avLst/>
          </a:prstGeom>
          <a:noFill/>
          <a:ln>
            <a:noFill/>
          </a:ln>
        </p:spPr>
      </p:pic>
      <p:sp>
        <p:nvSpPr>
          <p:cNvPr id="1024" name="Google Shape;1024;p199"/>
          <p:cNvSpPr txBox="1"/>
          <p:nvPr/>
        </p:nvSpPr>
        <p:spPr>
          <a:xfrm>
            <a:off x="4875199" y="1043250"/>
            <a:ext cx="3963900" cy="359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000"/>
              </a:spcAft>
              <a:buNone/>
            </a:pPr>
            <a:r>
              <a:rPr lang="en" sz="1800" b="1">
                <a:solidFill>
                  <a:srgbClr val="FFFFFF"/>
                </a:solidFill>
                <a:latin typeface="Open Sans"/>
                <a:ea typeface="Open Sans"/>
                <a:cs typeface="Open Sans"/>
                <a:sym typeface="Open Sans"/>
              </a:rPr>
              <a:t>Example</a:t>
            </a:r>
            <a:endParaRPr sz="1800" b="1">
              <a:solidFill>
                <a:srgbClr val="FFFFFF"/>
              </a:solidFill>
              <a:latin typeface="Open Sans"/>
              <a:ea typeface="Open Sans"/>
              <a:cs typeface="Open Sans"/>
              <a:sym typeface="Open Sans"/>
            </a:endParaRPr>
          </a:p>
        </p:txBody>
      </p:sp>
      <p:sp>
        <p:nvSpPr>
          <p:cNvPr id="1025" name="Google Shape;1025;p199"/>
          <p:cNvSpPr txBox="1"/>
          <p:nvPr/>
        </p:nvSpPr>
        <p:spPr>
          <a:xfrm>
            <a:off x="649048" y="1478450"/>
            <a:ext cx="3963900" cy="2624400"/>
          </a:xfrm>
          <a:prstGeom prst="rect">
            <a:avLst/>
          </a:prstGeom>
          <a:noFill/>
          <a:ln>
            <a:noFill/>
          </a:ln>
        </p:spPr>
        <p:txBody>
          <a:bodyPr spcFirstLastPara="1" wrap="square" lIns="91425" tIns="91425" rIns="91425" bIns="91425" anchor="t" anchorCtr="0">
            <a:noAutofit/>
          </a:bodyPr>
          <a:lstStyle/>
          <a:p>
            <a:pPr marL="0" lvl="0" indent="0" algn="l" rtl="0">
              <a:spcBef>
                <a:spcPts val="700"/>
              </a:spcBef>
              <a:spcAft>
                <a:spcPts val="0"/>
              </a:spcAft>
              <a:buNone/>
            </a:pPr>
            <a:r>
              <a:rPr lang="en" sz="1500" i="1">
                <a:solidFill>
                  <a:srgbClr val="2D3D4A"/>
                </a:solidFill>
                <a:latin typeface="Open Sans"/>
                <a:ea typeface="Open Sans"/>
                <a:cs typeface="Open Sans"/>
                <a:sym typeface="Open Sans"/>
              </a:rPr>
              <a:t>Complete the forms in front of you; </a:t>
            </a:r>
            <a:endParaRPr sz="1500" i="1">
              <a:solidFill>
                <a:srgbClr val="2D3D4A"/>
              </a:solidFill>
              <a:latin typeface="Open Sans"/>
              <a:ea typeface="Open Sans"/>
              <a:cs typeface="Open Sans"/>
              <a:sym typeface="Open Sans"/>
            </a:endParaRPr>
          </a:p>
          <a:p>
            <a:pPr marL="457200" lvl="0" indent="-323850" algn="l" rtl="0">
              <a:spcBef>
                <a:spcPts val="700"/>
              </a:spcBef>
              <a:spcAft>
                <a:spcPts val="0"/>
              </a:spcAft>
              <a:buClr>
                <a:srgbClr val="2D3D4A"/>
              </a:buClr>
              <a:buSzPts val="1500"/>
              <a:buFont typeface="Open Sans"/>
              <a:buChar char="●"/>
            </a:pPr>
            <a:r>
              <a:rPr lang="en" sz="1500" b="1" i="1">
                <a:solidFill>
                  <a:srgbClr val="2D3D4A"/>
                </a:solidFill>
                <a:latin typeface="Open Sans"/>
                <a:ea typeface="Open Sans"/>
                <a:cs typeface="Open Sans"/>
                <a:sym typeface="Open Sans"/>
              </a:rPr>
              <a:t>Who am I?</a:t>
            </a:r>
            <a:r>
              <a:rPr lang="en" sz="1500" i="1">
                <a:solidFill>
                  <a:srgbClr val="2D3D4A"/>
                </a:solidFill>
                <a:latin typeface="Open Sans"/>
                <a:ea typeface="Open Sans"/>
                <a:cs typeface="Open Sans"/>
                <a:sym typeface="Open Sans"/>
              </a:rPr>
              <a:t> (i.e. name) </a:t>
            </a:r>
            <a:br>
              <a:rPr lang="en" sz="1500" i="1">
                <a:solidFill>
                  <a:srgbClr val="2D3D4A"/>
                </a:solidFill>
                <a:latin typeface="Open Sans"/>
                <a:ea typeface="Open Sans"/>
                <a:cs typeface="Open Sans"/>
                <a:sym typeface="Open Sans"/>
              </a:rPr>
            </a:br>
            <a:endParaRPr sz="1500" i="1">
              <a:solidFill>
                <a:srgbClr val="2D3D4A"/>
              </a:solidFill>
              <a:latin typeface="Open Sans"/>
              <a:ea typeface="Open Sans"/>
              <a:cs typeface="Open Sans"/>
              <a:sym typeface="Open Sans"/>
            </a:endParaRPr>
          </a:p>
          <a:p>
            <a:pPr marL="457200" lvl="0" indent="-323850" algn="l" rtl="0">
              <a:spcBef>
                <a:spcPts val="0"/>
              </a:spcBef>
              <a:spcAft>
                <a:spcPts val="0"/>
              </a:spcAft>
              <a:buClr>
                <a:srgbClr val="2D3D4A"/>
              </a:buClr>
              <a:buSzPts val="1500"/>
              <a:buFont typeface="Open Sans"/>
              <a:buChar char="●"/>
            </a:pPr>
            <a:r>
              <a:rPr lang="en" sz="1500" b="1" i="1">
                <a:solidFill>
                  <a:srgbClr val="2D3D4A"/>
                </a:solidFill>
                <a:latin typeface="Open Sans"/>
                <a:ea typeface="Open Sans"/>
                <a:cs typeface="Open Sans"/>
                <a:sym typeface="Open Sans"/>
              </a:rPr>
              <a:t>What is my background?</a:t>
            </a:r>
            <a:r>
              <a:rPr lang="en" sz="1500" i="1">
                <a:solidFill>
                  <a:srgbClr val="2D3D4A"/>
                </a:solidFill>
                <a:latin typeface="Open Sans"/>
                <a:ea typeface="Open Sans"/>
                <a:cs typeface="Open Sans"/>
                <a:sym typeface="Open Sans"/>
              </a:rPr>
              <a:t>  (i.e. field of study, work, most recent project) </a:t>
            </a:r>
            <a:br>
              <a:rPr lang="en" sz="1500" i="1">
                <a:solidFill>
                  <a:srgbClr val="2D3D4A"/>
                </a:solidFill>
                <a:latin typeface="Open Sans"/>
                <a:ea typeface="Open Sans"/>
                <a:cs typeface="Open Sans"/>
                <a:sym typeface="Open Sans"/>
              </a:rPr>
            </a:br>
            <a:endParaRPr sz="1500" i="1">
              <a:solidFill>
                <a:srgbClr val="2D3D4A"/>
              </a:solidFill>
              <a:latin typeface="Open Sans"/>
              <a:ea typeface="Open Sans"/>
              <a:cs typeface="Open Sans"/>
              <a:sym typeface="Open Sans"/>
            </a:endParaRPr>
          </a:p>
          <a:p>
            <a:pPr marL="457200" lvl="0" indent="-323850" algn="l" rtl="0">
              <a:spcBef>
                <a:spcPts val="0"/>
              </a:spcBef>
              <a:spcAft>
                <a:spcPts val="0"/>
              </a:spcAft>
              <a:buClr>
                <a:srgbClr val="2D3D4A"/>
              </a:buClr>
              <a:buSzPts val="1500"/>
              <a:buFont typeface="Open Sans"/>
              <a:buChar char="●"/>
            </a:pPr>
            <a:r>
              <a:rPr lang="en" sz="1500" b="1" i="1">
                <a:solidFill>
                  <a:srgbClr val="2D3D4A"/>
                </a:solidFill>
                <a:latin typeface="Open Sans"/>
                <a:ea typeface="Open Sans"/>
                <a:cs typeface="Open Sans"/>
                <a:sym typeface="Open Sans"/>
              </a:rPr>
              <a:t>What am I looking to do? </a:t>
            </a:r>
            <a:r>
              <a:rPr lang="en" sz="1500" i="1">
                <a:solidFill>
                  <a:srgbClr val="2D3D4A"/>
                </a:solidFill>
                <a:latin typeface="Open Sans"/>
                <a:ea typeface="Open Sans"/>
                <a:cs typeface="Open Sans"/>
                <a:sym typeface="Open Sans"/>
              </a:rPr>
              <a:t>(i.e. what do you you want to do &amp; why?)</a:t>
            </a:r>
            <a:br>
              <a:rPr lang="en" sz="1500" i="1">
                <a:solidFill>
                  <a:srgbClr val="2D3D4A"/>
                </a:solidFill>
                <a:latin typeface="Open Sans"/>
                <a:ea typeface="Open Sans"/>
                <a:cs typeface="Open Sans"/>
                <a:sym typeface="Open Sans"/>
              </a:rPr>
            </a:br>
            <a:endParaRPr sz="1500" i="1">
              <a:solidFill>
                <a:srgbClr val="2D3D4A"/>
              </a:solidFill>
              <a:latin typeface="Open Sans"/>
              <a:ea typeface="Open Sans"/>
              <a:cs typeface="Open Sans"/>
              <a:sym typeface="Open Sans"/>
            </a:endParaRPr>
          </a:p>
          <a:p>
            <a:pPr marL="457200" lvl="0" indent="-323850" algn="l" rtl="0">
              <a:spcBef>
                <a:spcPts val="0"/>
              </a:spcBef>
              <a:spcAft>
                <a:spcPts val="0"/>
              </a:spcAft>
              <a:buClr>
                <a:srgbClr val="2D3D4A"/>
              </a:buClr>
              <a:buSzPts val="1500"/>
              <a:buFont typeface="Open Sans"/>
              <a:buChar char="●"/>
            </a:pPr>
            <a:r>
              <a:rPr lang="en" sz="1500" b="1" i="1">
                <a:solidFill>
                  <a:srgbClr val="2D3D4A"/>
                </a:solidFill>
                <a:latin typeface="Open Sans"/>
                <a:ea typeface="Open Sans"/>
                <a:cs typeface="Open Sans"/>
                <a:sym typeface="Open Sans"/>
              </a:rPr>
              <a:t>Close out the conversation </a:t>
            </a:r>
            <a:r>
              <a:rPr lang="en" sz="1500" i="1">
                <a:solidFill>
                  <a:srgbClr val="2D3D4A"/>
                </a:solidFill>
                <a:latin typeface="Open Sans"/>
                <a:ea typeface="Open Sans"/>
                <a:cs typeface="Open Sans"/>
                <a:sym typeface="Open Sans"/>
              </a:rPr>
              <a:t>(i.e. ask them questions, schedule follow up touch point)</a:t>
            </a:r>
            <a:endParaRPr sz="1500" i="1">
              <a:solidFill>
                <a:srgbClr val="2D3D4A"/>
              </a:solidFill>
              <a:latin typeface="Open Sans"/>
              <a:ea typeface="Open Sans"/>
              <a:cs typeface="Open Sans"/>
              <a:sym typeface="Open Sans"/>
            </a:endParaRPr>
          </a:p>
          <a:p>
            <a:pPr marL="0" lvl="0" indent="0" algn="l" rtl="0">
              <a:spcBef>
                <a:spcPts val="700"/>
              </a:spcBef>
              <a:spcAft>
                <a:spcPts val="0"/>
              </a:spcAft>
              <a:buNone/>
            </a:pPr>
            <a:endParaRPr sz="1500" i="1">
              <a:solidFill>
                <a:srgbClr val="2D3D4A"/>
              </a:solidFill>
              <a:latin typeface="Open Sans"/>
              <a:ea typeface="Open Sans"/>
              <a:cs typeface="Open Sans"/>
              <a:sym typeface="Open Sans"/>
            </a:endParaRPr>
          </a:p>
        </p:txBody>
      </p:sp>
      <p:sp>
        <p:nvSpPr>
          <p:cNvPr id="1026" name="Google Shape;1026;p199"/>
          <p:cNvSpPr txBox="1">
            <a:spLocks noGrp="1"/>
          </p:cNvSpPr>
          <p:nvPr>
            <p:ph type="body" idx="4294967295"/>
          </p:nvPr>
        </p:nvSpPr>
        <p:spPr>
          <a:xfrm>
            <a:off x="4876800" y="1548425"/>
            <a:ext cx="4083900" cy="2857500"/>
          </a:xfrm>
          <a:prstGeom prst="rect">
            <a:avLst/>
          </a:prstGeom>
        </p:spPr>
        <p:txBody>
          <a:bodyPr spcFirstLastPara="1" wrap="square" lIns="91425" tIns="91425" rIns="91425" bIns="91425" anchor="t" anchorCtr="0">
            <a:noAutofit/>
          </a:bodyPr>
          <a:lstStyle/>
          <a:p>
            <a:pPr marL="0" lvl="0" indent="0" algn="l" rtl="0">
              <a:spcBef>
                <a:spcPts val="700"/>
              </a:spcBef>
              <a:spcAft>
                <a:spcPts val="0"/>
              </a:spcAft>
              <a:buNone/>
            </a:pPr>
            <a:r>
              <a:rPr lang="en" sz="1500" i="1">
                <a:solidFill>
                  <a:srgbClr val="000000"/>
                </a:solidFill>
              </a:rPr>
              <a:t>Hi! My name is Muzoon. </a:t>
            </a:r>
            <a:endParaRPr sz="1500" i="1">
              <a:solidFill>
                <a:srgbClr val="000000"/>
              </a:solidFill>
            </a:endParaRPr>
          </a:p>
          <a:p>
            <a:pPr marL="0" lvl="0" indent="0" algn="l" rtl="0">
              <a:spcBef>
                <a:spcPts val="700"/>
              </a:spcBef>
              <a:spcAft>
                <a:spcPts val="0"/>
              </a:spcAft>
              <a:buNone/>
            </a:pPr>
            <a:r>
              <a:rPr lang="en" sz="1500" i="1">
                <a:solidFill>
                  <a:srgbClr val="000000"/>
                </a:solidFill>
              </a:rPr>
              <a:t>I work at Udacity, as a Careers Associate. I focus on developing and launching career services for tech graduates. </a:t>
            </a:r>
            <a:endParaRPr sz="1500" i="1">
              <a:solidFill>
                <a:srgbClr val="000000"/>
              </a:solidFill>
            </a:endParaRPr>
          </a:p>
          <a:p>
            <a:pPr marL="0" lvl="0" indent="0" algn="l" rtl="0">
              <a:spcBef>
                <a:spcPts val="700"/>
              </a:spcBef>
              <a:spcAft>
                <a:spcPts val="0"/>
              </a:spcAft>
              <a:buNone/>
            </a:pPr>
            <a:r>
              <a:rPr lang="en" sz="1500" i="1">
                <a:solidFill>
                  <a:srgbClr val="000000"/>
                </a:solidFill>
              </a:rPr>
              <a:t>Prior to Udacity, I was a Business Analyst at McKinsey &amp; Company, where I analyzed data for companies to increase their profitability. </a:t>
            </a:r>
            <a:endParaRPr sz="1500" i="1">
              <a:solidFill>
                <a:srgbClr val="000000"/>
              </a:solidFill>
            </a:endParaRPr>
          </a:p>
          <a:p>
            <a:pPr marL="0" lvl="0" indent="0" algn="l" rtl="0">
              <a:spcBef>
                <a:spcPts val="700"/>
              </a:spcBef>
              <a:spcAft>
                <a:spcPts val="0"/>
              </a:spcAft>
              <a:buNone/>
            </a:pPr>
            <a:r>
              <a:rPr lang="en" sz="1500" i="1">
                <a:solidFill>
                  <a:srgbClr val="000000"/>
                </a:solidFill>
              </a:rPr>
              <a:t>I’m currently looking for a role that can combine my passion for the education technology space and my skill in data analysis. </a:t>
            </a:r>
            <a:endParaRPr sz="1500" i="1">
              <a:solidFill>
                <a:srgbClr val="000000"/>
              </a:solidFill>
            </a:endParaRPr>
          </a:p>
          <a:p>
            <a:pPr marL="0" lvl="0" indent="0" algn="l" rtl="0">
              <a:spcBef>
                <a:spcPts val="700"/>
              </a:spcBef>
              <a:spcAft>
                <a:spcPts val="0"/>
              </a:spcAft>
              <a:buNone/>
            </a:pPr>
            <a:r>
              <a:rPr lang="en" sz="1500" i="1">
                <a:solidFill>
                  <a:srgbClr val="000000"/>
                </a:solidFill>
              </a:rPr>
              <a:t>What about you? </a:t>
            </a:r>
            <a:endParaRPr sz="13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1030"/>
        <p:cNvGrpSpPr/>
        <p:nvPr/>
      </p:nvGrpSpPr>
      <p:grpSpPr>
        <a:xfrm>
          <a:off x="0" y="0"/>
          <a:ext cx="0" cy="0"/>
          <a:chOff x="0" y="0"/>
          <a:chExt cx="0" cy="0"/>
        </a:xfrm>
      </p:grpSpPr>
      <p:sp>
        <p:nvSpPr>
          <p:cNvPr id="1031" name="Google Shape;1031;p200"/>
          <p:cNvSpPr txBox="1"/>
          <p:nvPr/>
        </p:nvSpPr>
        <p:spPr>
          <a:xfrm>
            <a:off x="470850" y="466925"/>
            <a:ext cx="6922200" cy="44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b="1">
                <a:solidFill>
                  <a:srgbClr val="666666"/>
                </a:solidFill>
                <a:latin typeface="Open Sans"/>
                <a:ea typeface="Open Sans"/>
                <a:cs typeface="Open Sans"/>
                <a:sym typeface="Open Sans"/>
              </a:rPr>
              <a:t>ELEVATOR PITCH - LET’S PRACTICE 5 TIMES!</a:t>
            </a:r>
            <a:endParaRPr sz="2100" b="1">
              <a:solidFill>
                <a:srgbClr val="666666"/>
              </a:solidFill>
              <a:latin typeface="Open Sans"/>
              <a:ea typeface="Open Sans"/>
              <a:cs typeface="Open Sans"/>
              <a:sym typeface="Open Sans"/>
            </a:endParaRPr>
          </a:p>
        </p:txBody>
      </p:sp>
      <p:sp>
        <p:nvSpPr>
          <p:cNvPr id="1032" name="Google Shape;1032;p200"/>
          <p:cNvSpPr/>
          <p:nvPr/>
        </p:nvSpPr>
        <p:spPr>
          <a:xfrm>
            <a:off x="570150" y="384600"/>
            <a:ext cx="818100" cy="258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00"/>
          <p:cNvSpPr/>
          <p:nvPr/>
        </p:nvSpPr>
        <p:spPr>
          <a:xfrm>
            <a:off x="470850" y="971050"/>
            <a:ext cx="7601400" cy="37686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900">
              <a:latin typeface="Open Sans Light"/>
              <a:ea typeface="Open Sans Light"/>
              <a:cs typeface="Open Sans Light"/>
              <a:sym typeface="Open Sans Light"/>
            </a:endParaRPr>
          </a:p>
        </p:txBody>
      </p:sp>
      <p:pic>
        <p:nvPicPr>
          <p:cNvPr id="1034" name="Google Shape;1034;p200"/>
          <p:cNvPicPr preferRelativeResize="0"/>
          <p:nvPr/>
        </p:nvPicPr>
        <p:blipFill>
          <a:blip r:embed="rId3">
            <a:alphaModFix amt="70000"/>
          </a:blip>
          <a:stretch>
            <a:fillRect/>
          </a:stretch>
        </p:blipFill>
        <p:spPr>
          <a:xfrm>
            <a:off x="655875" y="1043250"/>
            <a:ext cx="7196049" cy="441001"/>
          </a:xfrm>
          <a:prstGeom prst="rect">
            <a:avLst/>
          </a:prstGeom>
          <a:noFill/>
          <a:ln>
            <a:noFill/>
          </a:ln>
        </p:spPr>
      </p:pic>
      <p:sp>
        <p:nvSpPr>
          <p:cNvPr id="1035" name="Google Shape;1035;p200"/>
          <p:cNvSpPr txBox="1"/>
          <p:nvPr/>
        </p:nvSpPr>
        <p:spPr>
          <a:xfrm>
            <a:off x="655875" y="1554650"/>
            <a:ext cx="7196100" cy="26244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9552E9"/>
              </a:buClr>
              <a:buSzPts val="1400"/>
              <a:buFont typeface="Open Sans Light"/>
              <a:buChar char="●"/>
            </a:pPr>
            <a:r>
              <a:rPr lang="en">
                <a:latin typeface="Open Sans Light"/>
                <a:ea typeface="Open Sans Light"/>
                <a:cs typeface="Open Sans Light"/>
                <a:sym typeface="Open Sans Light"/>
              </a:rPr>
              <a:t>Reformulate in 2 lines facing each other; each line should have same # of people</a:t>
            </a:r>
            <a:endParaRPr>
              <a:latin typeface="Open Sans Light"/>
              <a:ea typeface="Open Sans Light"/>
              <a:cs typeface="Open Sans Light"/>
              <a:sym typeface="Open Sans Light"/>
            </a:endParaRPr>
          </a:p>
          <a:p>
            <a:pPr marL="457200" marR="0" lvl="0" indent="-317500" algn="l" rtl="0">
              <a:lnSpc>
                <a:spcPct val="150000"/>
              </a:lnSpc>
              <a:spcBef>
                <a:spcPts val="1000"/>
              </a:spcBef>
              <a:spcAft>
                <a:spcPts val="0"/>
              </a:spcAft>
              <a:buClr>
                <a:srgbClr val="9552E9"/>
              </a:buClr>
              <a:buSzPts val="1400"/>
              <a:buFont typeface="Open Sans Light"/>
              <a:buChar char="●"/>
            </a:pPr>
            <a:r>
              <a:rPr lang="en">
                <a:latin typeface="Open Sans Light"/>
                <a:ea typeface="Open Sans Light"/>
                <a:cs typeface="Open Sans Light"/>
                <a:sym typeface="Open Sans Light"/>
              </a:rPr>
              <a:t>You will have the chance to repeat your elevator pitch 5 times to 5 different people (assuming a full house)</a:t>
            </a:r>
            <a:endParaRPr>
              <a:latin typeface="Open Sans Light"/>
              <a:ea typeface="Open Sans Light"/>
              <a:cs typeface="Open Sans Light"/>
              <a:sym typeface="Open Sans Light"/>
            </a:endParaRPr>
          </a:p>
          <a:p>
            <a:pPr marL="457200" marR="0" lvl="0" indent="-317500" algn="l" rtl="0">
              <a:lnSpc>
                <a:spcPct val="150000"/>
              </a:lnSpc>
              <a:spcBef>
                <a:spcPts val="1000"/>
              </a:spcBef>
              <a:spcAft>
                <a:spcPts val="0"/>
              </a:spcAft>
              <a:buClr>
                <a:srgbClr val="9552E9"/>
              </a:buClr>
              <a:buSzPts val="1400"/>
              <a:buFont typeface="Open Sans Light"/>
              <a:buChar char="●"/>
            </a:pPr>
            <a:r>
              <a:rPr lang="en">
                <a:latin typeface="Open Sans Light"/>
                <a:ea typeface="Open Sans Light"/>
                <a:cs typeface="Open Sans Light"/>
                <a:sym typeface="Open Sans Light"/>
              </a:rPr>
              <a:t>You will be seated / standing in front of any given individual for 2 minutes, where both of you share your pitches (1 minute each)</a:t>
            </a:r>
            <a:endParaRPr>
              <a:latin typeface="Open Sans Light"/>
              <a:ea typeface="Open Sans Light"/>
              <a:cs typeface="Open Sans Light"/>
              <a:sym typeface="Open Sans Light"/>
            </a:endParaRPr>
          </a:p>
          <a:p>
            <a:pPr marL="457200" marR="0" lvl="0" indent="-317500" algn="l" rtl="0">
              <a:lnSpc>
                <a:spcPct val="150000"/>
              </a:lnSpc>
              <a:spcBef>
                <a:spcPts val="1000"/>
              </a:spcBef>
              <a:spcAft>
                <a:spcPts val="0"/>
              </a:spcAft>
              <a:buClr>
                <a:srgbClr val="9552E9"/>
              </a:buClr>
              <a:buSzPts val="1400"/>
              <a:buFont typeface="Open Sans Light"/>
              <a:buChar char="●"/>
            </a:pPr>
            <a:r>
              <a:rPr lang="en">
                <a:latin typeface="Open Sans Light"/>
                <a:ea typeface="Open Sans Light"/>
                <a:cs typeface="Open Sans Light"/>
                <a:sym typeface="Open Sans Light"/>
              </a:rPr>
              <a:t>After 2 minutes, you will move anti-clockwise </a:t>
            </a:r>
            <a:endParaRPr>
              <a:latin typeface="Open Sans Light"/>
              <a:ea typeface="Open Sans Light"/>
              <a:cs typeface="Open Sans Light"/>
              <a:sym typeface="Open Sans Light"/>
            </a:endParaRPr>
          </a:p>
          <a:p>
            <a:pPr marL="457200" marR="0" lvl="0" indent="-317500" algn="l" rtl="0">
              <a:lnSpc>
                <a:spcPct val="150000"/>
              </a:lnSpc>
              <a:spcBef>
                <a:spcPts val="1000"/>
              </a:spcBef>
              <a:spcAft>
                <a:spcPts val="0"/>
              </a:spcAft>
              <a:buClr>
                <a:srgbClr val="9552E9"/>
              </a:buClr>
              <a:buSzPts val="1400"/>
              <a:buFont typeface="Open Sans Light"/>
              <a:buChar char="●"/>
            </a:pPr>
            <a:r>
              <a:rPr lang="en">
                <a:latin typeface="Open Sans Light"/>
                <a:ea typeface="Open Sans Light"/>
                <a:cs typeface="Open Sans Light"/>
                <a:sym typeface="Open Sans Light"/>
              </a:rPr>
              <a:t>If you are not done with your pitches by the time we call the 2 minute mark,  you will have to stop &amp; move to next round</a:t>
            </a:r>
            <a:endParaRPr>
              <a:solidFill>
                <a:srgbClr val="2D3D4A"/>
              </a:solidFill>
              <a:latin typeface="Open Sans"/>
              <a:ea typeface="Open Sans"/>
              <a:cs typeface="Open Sans"/>
              <a:sym typeface="Open Sans"/>
            </a:endParaRPr>
          </a:p>
          <a:p>
            <a:pPr marL="0" marR="0" lvl="0" indent="0" algn="l" rtl="0">
              <a:lnSpc>
                <a:spcPct val="150000"/>
              </a:lnSpc>
              <a:spcBef>
                <a:spcPts val="1000"/>
              </a:spcBef>
              <a:spcAft>
                <a:spcPts val="1000"/>
              </a:spcAft>
              <a:buNone/>
            </a:pPr>
            <a:endParaRPr>
              <a:latin typeface="Open Sans Light"/>
              <a:ea typeface="Open Sans Light"/>
              <a:cs typeface="Open Sans Light"/>
              <a:sym typeface="Open Sans Light"/>
            </a:endParaRPr>
          </a:p>
        </p:txBody>
      </p:sp>
      <p:pic>
        <p:nvPicPr>
          <p:cNvPr id="1036" name="Google Shape;1036;p200"/>
          <p:cNvPicPr preferRelativeResize="0"/>
          <p:nvPr/>
        </p:nvPicPr>
        <p:blipFill rotWithShape="1">
          <a:blip r:embed="rId4">
            <a:alphaModFix/>
          </a:blip>
          <a:srcRect/>
          <a:stretch/>
        </p:blipFill>
        <p:spPr>
          <a:xfrm>
            <a:off x="8391825" y="4482899"/>
            <a:ext cx="310725" cy="310725"/>
          </a:xfrm>
          <a:prstGeom prst="rect">
            <a:avLst/>
          </a:prstGeom>
          <a:noFill/>
          <a:ln>
            <a:noFill/>
          </a:ln>
        </p:spPr>
      </p:pic>
      <p:sp>
        <p:nvSpPr>
          <p:cNvPr id="1037" name="Google Shape;1037;p200"/>
          <p:cNvSpPr txBox="1"/>
          <p:nvPr/>
        </p:nvSpPr>
        <p:spPr>
          <a:xfrm>
            <a:off x="655875" y="1043250"/>
            <a:ext cx="7196100" cy="359100"/>
          </a:xfrm>
          <a:prstGeom prst="rect">
            <a:avLst/>
          </a:prstGeom>
          <a:noFill/>
          <a:ln>
            <a:noFill/>
          </a:ln>
        </p:spPr>
        <p:txBody>
          <a:bodyPr spcFirstLastPara="1" wrap="square" lIns="91425" tIns="91425" rIns="91425" bIns="91425" anchor="t" anchorCtr="0">
            <a:noAutofit/>
          </a:bodyPr>
          <a:lstStyle/>
          <a:p>
            <a:pPr marL="0" marR="0" lvl="0" indent="0" algn="ctr" rtl="0">
              <a:lnSpc>
                <a:spcPct val="150000"/>
              </a:lnSpc>
              <a:spcBef>
                <a:spcPts val="0"/>
              </a:spcBef>
              <a:spcAft>
                <a:spcPts val="1000"/>
              </a:spcAft>
              <a:buNone/>
            </a:pPr>
            <a:r>
              <a:rPr lang="en" sz="1800" b="1">
                <a:solidFill>
                  <a:srgbClr val="FFFFFF"/>
                </a:solidFill>
                <a:latin typeface="Open Sans"/>
                <a:ea typeface="Open Sans"/>
                <a:cs typeface="Open Sans"/>
                <a:sym typeface="Open Sans"/>
              </a:rPr>
              <a:t>Instructions</a:t>
            </a:r>
            <a:endParaRPr sz="1800" b="1">
              <a:solidFill>
                <a:srgbClr val="FFFFFF"/>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77"/>
          <p:cNvSpPr txBox="1">
            <a:spLocks noGrp="1"/>
          </p:cNvSpPr>
          <p:nvPr>
            <p:ph type="title"/>
          </p:nvPr>
        </p:nvSpPr>
        <p:spPr>
          <a:xfrm>
            <a:off x="457200" y="1676400"/>
            <a:ext cx="8229600" cy="139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3D4A"/>
        </a:solidFill>
        <a:effectLst/>
      </p:bgPr>
    </p:bg>
    <p:spTree>
      <p:nvGrpSpPr>
        <p:cNvPr id="1" name="Shape 1041"/>
        <p:cNvGrpSpPr/>
        <p:nvPr/>
      </p:nvGrpSpPr>
      <p:grpSpPr>
        <a:xfrm>
          <a:off x="0" y="0"/>
          <a:ext cx="0" cy="0"/>
          <a:chOff x="0" y="0"/>
          <a:chExt cx="0" cy="0"/>
        </a:xfrm>
      </p:grpSpPr>
      <p:pic>
        <p:nvPicPr>
          <p:cNvPr id="1042" name="Google Shape;1042;p201"/>
          <p:cNvPicPr preferRelativeResize="0"/>
          <p:nvPr/>
        </p:nvPicPr>
        <p:blipFill>
          <a:blip r:embed="rId3">
            <a:alphaModFix/>
          </a:blip>
          <a:stretch>
            <a:fillRect/>
          </a:stretch>
        </p:blipFill>
        <p:spPr>
          <a:xfrm>
            <a:off x="2706850" y="1794600"/>
            <a:ext cx="3730324" cy="1554300"/>
          </a:xfrm>
          <a:prstGeom prst="rect">
            <a:avLst/>
          </a:prstGeom>
          <a:noFill/>
          <a:ln>
            <a:noFill/>
          </a:ln>
        </p:spPr>
      </p:pic>
      <p:sp>
        <p:nvSpPr>
          <p:cNvPr id="1043" name="Google Shape;1043;p201"/>
          <p:cNvSpPr txBox="1"/>
          <p:nvPr/>
        </p:nvSpPr>
        <p:spPr>
          <a:xfrm>
            <a:off x="1579338" y="4755575"/>
            <a:ext cx="5985300" cy="3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latin typeface="Open Sans Light"/>
                <a:ea typeface="Open Sans Light"/>
                <a:cs typeface="Open Sans Light"/>
                <a:sym typeface="Open Sans Light"/>
              </a:rPr>
              <a:t>© 2018, Udacity. All rights reserved. </a:t>
            </a:r>
            <a:endParaRPr sz="800">
              <a:solidFill>
                <a:srgbClr val="FFFFFF"/>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742"/>
        <p:cNvGrpSpPr/>
        <p:nvPr/>
      </p:nvGrpSpPr>
      <p:grpSpPr>
        <a:xfrm>
          <a:off x="0" y="0"/>
          <a:ext cx="0" cy="0"/>
          <a:chOff x="0" y="0"/>
          <a:chExt cx="0" cy="0"/>
        </a:xfrm>
      </p:grpSpPr>
      <p:pic>
        <p:nvPicPr>
          <p:cNvPr id="743" name="Google Shape;743;p178"/>
          <p:cNvPicPr preferRelativeResize="0"/>
          <p:nvPr/>
        </p:nvPicPr>
        <p:blipFill rotWithShape="1">
          <a:blip r:embed="rId3">
            <a:alphaModFix/>
          </a:blip>
          <a:srcRect/>
          <a:stretch/>
        </p:blipFill>
        <p:spPr>
          <a:xfrm>
            <a:off x="8391825" y="4482899"/>
            <a:ext cx="310725" cy="310725"/>
          </a:xfrm>
          <a:prstGeom prst="rect">
            <a:avLst/>
          </a:prstGeom>
          <a:noFill/>
          <a:ln>
            <a:noFill/>
          </a:ln>
        </p:spPr>
      </p:pic>
      <p:sp>
        <p:nvSpPr>
          <p:cNvPr id="744" name="Google Shape;744;p178"/>
          <p:cNvSpPr txBox="1"/>
          <p:nvPr/>
        </p:nvSpPr>
        <p:spPr>
          <a:xfrm>
            <a:off x="4042087" y="3937098"/>
            <a:ext cx="3393600" cy="62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a:solidFill>
                  <a:srgbClr val="02B3E4"/>
                </a:solidFill>
                <a:latin typeface="Open Sans Light"/>
                <a:ea typeface="Open Sans Light"/>
                <a:cs typeface="Open Sans Light"/>
                <a:sym typeface="Open Sans Light"/>
              </a:rPr>
              <a:t>Muzoon Matar</a:t>
            </a:r>
            <a:endParaRPr sz="2300">
              <a:solidFill>
                <a:srgbClr val="02B3E4"/>
              </a:solidFill>
              <a:latin typeface="Open Sans Light"/>
              <a:ea typeface="Open Sans Light"/>
              <a:cs typeface="Open Sans Light"/>
              <a:sym typeface="Open Sans Light"/>
            </a:endParaRPr>
          </a:p>
          <a:p>
            <a:pPr marL="0" lvl="0" indent="0" algn="ctr" rtl="0">
              <a:spcBef>
                <a:spcPts val="0"/>
              </a:spcBef>
              <a:spcAft>
                <a:spcPts val="0"/>
              </a:spcAft>
              <a:buNone/>
            </a:pPr>
            <a:r>
              <a:rPr lang="en" sz="1800">
                <a:solidFill>
                  <a:srgbClr val="666666"/>
                </a:solidFill>
                <a:latin typeface="Open Sans Light"/>
                <a:ea typeface="Open Sans Light"/>
                <a:cs typeface="Open Sans Light"/>
                <a:sym typeface="Open Sans Light"/>
              </a:rPr>
              <a:t>Udacity Careers</a:t>
            </a:r>
            <a:endParaRPr sz="1500">
              <a:solidFill>
                <a:srgbClr val="666666"/>
              </a:solidFill>
              <a:latin typeface="Open Sans Light"/>
              <a:ea typeface="Open Sans Light"/>
              <a:cs typeface="Open Sans Light"/>
              <a:sym typeface="Open Sans Light"/>
            </a:endParaRPr>
          </a:p>
          <a:p>
            <a:pPr marL="0" lvl="0" indent="0" algn="ctr" rtl="0">
              <a:lnSpc>
                <a:spcPct val="115000"/>
              </a:lnSpc>
              <a:spcBef>
                <a:spcPts val="0"/>
              </a:spcBef>
              <a:spcAft>
                <a:spcPts val="0"/>
              </a:spcAft>
              <a:buNone/>
            </a:pPr>
            <a:endParaRPr sz="1800">
              <a:solidFill>
                <a:srgbClr val="666666"/>
              </a:solidFill>
              <a:latin typeface="Open Sans Light"/>
              <a:ea typeface="Open Sans Light"/>
              <a:cs typeface="Open Sans Light"/>
              <a:sym typeface="Open Sans Light"/>
            </a:endParaRPr>
          </a:p>
        </p:txBody>
      </p:sp>
      <p:sp>
        <p:nvSpPr>
          <p:cNvPr id="745" name="Google Shape;745;p178"/>
          <p:cNvSpPr txBox="1"/>
          <p:nvPr/>
        </p:nvSpPr>
        <p:spPr>
          <a:xfrm>
            <a:off x="1080025" y="3937098"/>
            <a:ext cx="3393600" cy="62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300">
                <a:solidFill>
                  <a:srgbClr val="02B3E4"/>
                </a:solidFill>
                <a:latin typeface="Open Sans Light"/>
                <a:ea typeface="Open Sans Light"/>
                <a:cs typeface="Open Sans Light"/>
                <a:sym typeface="Open Sans Light"/>
              </a:rPr>
              <a:t>Nada Al Hodairy</a:t>
            </a:r>
            <a:endParaRPr sz="2300">
              <a:solidFill>
                <a:srgbClr val="02B3E4"/>
              </a:solidFill>
              <a:latin typeface="Open Sans Light"/>
              <a:ea typeface="Open Sans Light"/>
              <a:cs typeface="Open Sans Light"/>
              <a:sym typeface="Open Sans Light"/>
            </a:endParaRPr>
          </a:p>
          <a:p>
            <a:pPr marL="0" lvl="0" indent="0" algn="ctr" rtl="0">
              <a:spcBef>
                <a:spcPts val="0"/>
              </a:spcBef>
              <a:spcAft>
                <a:spcPts val="0"/>
              </a:spcAft>
              <a:buNone/>
            </a:pPr>
            <a:r>
              <a:rPr lang="en" sz="1800">
                <a:solidFill>
                  <a:srgbClr val="666666"/>
                </a:solidFill>
                <a:latin typeface="Open Sans Light"/>
                <a:ea typeface="Open Sans Light"/>
                <a:cs typeface="Open Sans Light"/>
                <a:sym typeface="Open Sans Light"/>
              </a:rPr>
              <a:t>Udacity Careers</a:t>
            </a:r>
            <a:endParaRPr sz="1500">
              <a:solidFill>
                <a:srgbClr val="666666"/>
              </a:solidFill>
              <a:latin typeface="Open Sans Light"/>
              <a:ea typeface="Open Sans Light"/>
              <a:cs typeface="Open Sans Light"/>
              <a:sym typeface="Open Sans Light"/>
            </a:endParaRPr>
          </a:p>
          <a:p>
            <a:pPr marL="0" lvl="0" indent="0" algn="ctr" rtl="0">
              <a:lnSpc>
                <a:spcPct val="115000"/>
              </a:lnSpc>
              <a:spcBef>
                <a:spcPts val="0"/>
              </a:spcBef>
              <a:spcAft>
                <a:spcPts val="0"/>
              </a:spcAft>
              <a:buNone/>
            </a:pPr>
            <a:endParaRPr sz="1800">
              <a:solidFill>
                <a:srgbClr val="666666"/>
              </a:solidFill>
              <a:latin typeface="Open Sans Light"/>
              <a:ea typeface="Open Sans Light"/>
              <a:cs typeface="Open Sans Light"/>
              <a:sym typeface="Open Sans Light"/>
            </a:endParaRPr>
          </a:p>
        </p:txBody>
      </p:sp>
      <p:pic>
        <p:nvPicPr>
          <p:cNvPr id="746" name="Google Shape;746;p178"/>
          <p:cNvPicPr preferRelativeResize="0"/>
          <p:nvPr/>
        </p:nvPicPr>
        <p:blipFill>
          <a:blip r:embed="rId4">
            <a:alphaModFix/>
          </a:blip>
          <a:stretch>
            <a:fillRect/>
          </a:stretch>
        </p:blipFill>
        <p:spPr>
          <a:xfrm>
            <a:off x="4591625" y="1028700"/>
            <a:ext cx="2271725" cy="2536349"/>
          </a:xfrm>
          <a:prstGeom prst="rect">
            <a:avLst/>
          </a:prstGeom>
          <a:noFill/>
          <a:ln w="28575" cap="flat" cmpd="sng">
            <a:solidFill>
              <a:srgbClr val="02B3E4"/>
            </a:solidFill>
            <a:prstDash val="solid"/>
            <a:round/>
            <a:headEnd type="none" w="sm" len="sm"/>
            <a:tailEnd type="none" w="sm" len="sm"/>
          </a:ln>
        </p:spPr>
      </p:pic>
      <p:pic>
        <p:nvPicPr>
          <p:cNvPr id="747" name="Google Shape;747;p178"/>
          <p:cNvPicPr preferRelativeResize="0"/>
          <p:nvPr/>
        </p:nvPicPr>
        <p:blipFill>
          <a:blip r:embed="rId5">
            <a:alphaModFix/>
          </a:blip>
          <a:stretch>
            <a:fillRect/>
          </a:stretch>
        </p:blipFill>
        <p:spPr>
          <a:xfrm>
            <a:off x="1476951" y="1028700"/>
            <a:ext cx="2536349" cy="2536349"/>
          </a:xfrm>
          <a:prstGeom prst="rect">
            <a:avLst/>
          </a:prstGeom>
          <a:noFill/>
          <a:ln w="28575" cap="flat" cmpd="sng">
            <a:solidFill>
              <a:srgbClr val="02B3E4"/>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791"/>
        <p:cNvGrpSpPr/>
        <p:nvPr/>
      </p:nvGrpSpPr>
      <p:grpSpPr>
        <a:xfrm>
          <a:off x="0" y="0"/>
          <a:ext cx="0" cy="0"/>
          <a:chOff x="0" y="0"/>
          <a:chExt cx="0" cy="0"/>
        </a:xfrm>
      </p:grpSpPr>
      <p:sp>
        <p:nvSpPr>
          <p:cNvPr id="792" name="Google Shape;792;p182"/>
          <p:cNvSpPr txBox="1"/>
          <p:nvPr/>
        </p:nvSpPr>
        <p:spPr>
          <a:xfrm>
            <a:off x="493950" y="609600"/>
            <a:ext cx="8300400" cy="67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100" b="1">
                <a:solidFill>
                  <a:srgbClr val="666666"/>
                </a:solidFill>
                <a:latin typeface="Open Sans"/>
                <a:ea typeface="Open Sans"/>
                <a:cs typeface="Open Sans"/>
                <a:sym typeface="Open Sans"/>
              </a:rPr>
              <a:t>4 types of career services will be offered to all students</a:t>
            </a:r>
            <a:endParaRPr sz="2100" b="1">
              <a:solidFill>
                <a:srgbClr val="666666"/>
              </a:solidFill>
              <a:latin typeface="Open Sans"/>
              <a:ea typeface="Open Sans"/>
              <a:cs typeface="Open Sans"/>
              <a:sym typeface="Open Sans"/>
            </a:endParaRPr>
          </a:p>
        </p:txBody>
      </p:sp>
      <p:sp>
        <p:nvSpPr>
          <p:cNvPr id="793" name="Google Shape;793;p182"/>
          <p:cNvSpPr/>
          <p:nvPr/>
        </p:nvSpPr>
        <p:spPr>
          <a:xfrm>
            <a:off x="570150" y="613200"/>
            <a:ext cx="818100" cy="258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82"/>
          <p:cNvSpPr/>
          <p:nvPr/>
        </p:nvSpPr>
        <p:spPr>
          <a:xfrm>
            <a:off x="2587617" y="1429725"/>
            <a:ext cx="2002500" cy="1854300"/>
          </a:xfrm>
          <a:prstGeom prst="roundRect">
            <a:avLst>
              <a:gd name="adj" fmla="val 16667"/>
            </a:avLst>
          </a:prstGeom>
          <a:no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latin typeface="Open Sans"/>
                <a:ea typeface="Open Sans"/>
                <a:cs typeface="Open Sans"/>
                <a:sym typeface="Open Sans"/>
              </a:rPr>
              <a:t>Github Review</a:t>
            </a: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p:txBody>
      </p:sp>
      <p:sp>
        <p:nvSpPr>
          <p:cNvPr id="795" name="Google Shape;795;p182"/>
          <p:cNvSpPr/>
          <p:nvPr/>
        </p:nvSpPr>
        <p:spPr>
          <a:xfrm>
            <a:off x="4651242" y="1440683"/>
            <a:ext cx="2002500" cy="1854300"/>
          </a:xfrm>
          <a:prstGeom prst="roundRect">
            <a:avLst>
              <a:gd name="adj" fmla="val 16667"/>
            </a:avLst>
          </a:prstGeom>
          <a:no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latin typeface="Open Sans"/>
                <a:ea typeface="Open Sans"/>
                <a:cs typeface="Open Sans"/>
                <a:sym typeface="Open Sans"/>
              </a:rPr>
              <a:t>Resume Review</a:t>
            </a: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p:txBody>
      </p:sp>
      <p:sp>
        <p:nvSpPr>
          <p:cNvPr id="796" name="Google Shape;796;p182"/>
          <p:cNvSpPr/>
          <p:nvPr/>
        </p:nvSpPr>
        <p:spPr>
          <a:xfrm>
            <a:off x="6715549" y="1440683"/>
            <a:ext cx="2002500" cy="1854300"/>
          </a:xfrm>
          <a:prstGeom prst="roundRect">
            <a:avLst>
              <a:gd name="adj" fmla="val 16667"/>
            </a:avLst>
          </a:prstGeom>
          <a:no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latin typeface="Open Sans"/>
                <a:ea typeface="Open Sans"/>
                <a:cs typeface="Open Sans"/>
                <a:sym typeface="Open Sans"/>
              </a:rPr>
              <a:t>Cover Letter Review</a:t>
            </a: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a:p>
            <a:pPr marL="0" lvl="0" indent="0" algn="ctr" rtl="0">
              <a:spcBef>
                <a:spcPts val="0"/>
              </a:spcBef>
              <a:spcAft>
                <a:spcPts val="0"/>
              </a:spcAft>
              <a:buNone/>
            </a:pPr>
            <a:endParaRPr sz="1500">
              <a:solidFill>
                <a:srgbClr val="666666"/>
              </a:solidFill>
              <a:latin typeface="Open Sans"/>
              <a:ea typeface="Open Sans"/>
              <a:cs typeface="Open Sans"/>
              <a:sym typeface="Open Sans"/>
            </a:endParaRPr>
          </a:p>
        </p:txBody>
      </p:sp>
      <p:sp>
        <p:nvSpPr>
          <p:cNvPr id="797" name="Google Shape;797;p182"/>
          <p:cNvSpPr/>
          <p:nvPr/>
        </p:nvSpPr>
        <p:spPr>
          <a:xfrm>
            <a:off x="3323285" y="1298950"/>
            <a:ext cx="451500" cy="309300"/>
          </a:xfrm>
          <a:prstGeom prst="ellipse">
            <a:avLst/>
          </a:prstGeom>
          <a:solidFill>
            <a:srgbClr val="F3F3F3"/>
          </a:solid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666666"/>
                </a:solidFill>
                <a:latin typeface="Open Sans"/>
                <a:ea typeface="Open Sans"/>
                <a:cs typeface="Open Sans"/>
                <a:sym typeface="Open Sans"/>
              </a:rPr>
              <a:t>2</a:t>
            </a:r>
            <a:endParaRPr sz="1500">
              <a:solidFill>
                <a:srgbClr val="666666"/>
              </a:solidFill>
              <a:latin typeface="Open Sans"/>
              <a:ea typeface="Open Sans"/>
              <a:cs typeface="Open Sans"/>
              <a:sym typeface="Open Sans"/>
            </a:endParaRPr>
          </a:p>
        </p:txBody>
      </p:sp>
      <p:sp>
        <p:nvSpPr>
          <p:cNvPr id="798" name="Google Shape;798;p182"/>
          <p:cNvSpPr/>
          <p:nvPr/>
        </p:nvSpPr>
        <p:spPr>
          <a:xfrm>
            <a:off x="5358243" y="1298950"/>
            <a:ext cx="451500" cy="309300"/>
          </a:xfrm>
          <a:prstGeom prst="ellipse">
            <a:avLst/>
          </a:prstGeom>
          <a:solidFill>
            <a:srgbClr val="F3F3F3"/>
          </a:solid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666666"/>
                </a:solidFill>
                <a:latin typeface="Open Sans"/>
                <a:ea typeface="Open Sans"/>
                <a:cs typeface="Open Sans"/>
                <a:sym typeface="Open Sans"/>
              </a:rPr>
              <a:t>3</a:t>
            </a:r>
            <a:endParaRPr sz="1500">
              <a:solidFill>
                <a:srgbClr val="666666"/>
              </a:solidFill>
              <a:latin typeface="Open Sans"/>
              <a:ea typeface="Open Sans"/>
              <a:cs typeface="Open Sans"/>
              <a:sym typeface="Open Sans"/>
            </a:endParaRPr>
          </a:p>
        </p:txBody>
      </p:sp>
      <p:sp>
        <p:nvSpPr>
          <p:cNvPr id="799" name="Google Shape;799;p182"/>
          <p:cNvSpPr/>
          <p:nvPr/>
        </p:nvSpPr>
        <p:spPr>
          <a:xfrm>
            <a:off x="7468373" y="1298950"/>
            <a:ext cx="451500" cy="309300"/>
          </a:xfrm>
          <a:prstGeom prst="ellipse">
            <a:avLst/>
          </a:prstGeom>
          <a:solidFill>
            <a:srgbClr val="F3F3F3"/>
          </a:solid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666666"/>
                </a:solidFill>
                <a:latin typeface="Open Sans"/>
                <a:ea typeface="Open Sans"/>
                <a:cs typeface="Open Sans"/>
                <a:sym typeface="Open Sans"/>
              </a:rPr>
              <a:t>4</a:t>
            </a:r>
            <a:endParaRPr sz="1500">
              <a:solidFill>
                <a:srgbClr val="666666"/>
              </a:solidFill>
              <a:latin typeface="Open Sans"/>
              <a:ea typeface="Open Sans"/>
              <a:cs typeface="Open Sans"/>
              <a:sym typeface="Open Sans"/>
            </a:endParaRPr>
          </a:p>
        </p:txBody>
      </p:sp>
      <p:sp>
        <p:nvSpPr>
          <p:cNvPr id="800" name="Google Shape;800;p182"/>
          <p:cNvSpPr/>
          <p:nvPr/>
        </p:nvSpPr>
        <p:spPr>
          <a:xfrm>
            <a:off x="603125" y="1429725"/>
            <a:ext cx="1937700" cy="1854300"/>
          </a:xfrm>
          <a:prstGeom prst="roundRect">
            <a:avLst>
              <a:gd name="adj" fmla="val 16667"/>
            </a:avLst>
          </a:prstGeom>
          <a:no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500">
                <a:solidFill>
                  <a:srgbClr val="666666"/>
                </a:solidFill>
                <a:latin typeface="Open Sans"/>
                <a:ea typeface="Open Sans"/>
                <a:cs typeface="Open Sans"/>
                <a:sym typeface="Open Sans"/>
              </a:rPr>
              <a:t>LinkedIn Review</a:t>
            </a:r>
            <a:endParaRPr sz="1500">
              <a:solidFill>
                <a:srgbClr val="666666"/>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500">
              <a:solidFill>
                <a:srgbClr val="666666"/>
              </a:solidFill>
              <a:latin typeface="Open Sans"/>
              <a:ea typeface="Open Sans"/>
              <a:cs typeface="Open Sans"/>
              <a:sym typeface="Open Sans"/>
            </a:endParaRPr>
          </a:p>
          <a:p>
            <a:pPr marL="0" marR="0" lvl="0" indent="0" algn="ctr" rtl="0">
              <a:lnSpc>
                <a:spcPct val="100000"/>
              </a:lnSpc>
              <a:spcBef>
                <a:spcPts val="0"/>
              </a:spcBef>
              <a:spcAft>
                <a:spcPts val="0"/>
              </a:spcAft>
              <a:buNone/>
            </a:pPr>
            <a:endParaRPr sz="1500">
              <a:solidFill>
                <a:srgbClr val="666666"/>
              </a:solidFill>
              <a:latin typeface="Open Sans"/>
              <a:ea typeface="Open Sans"/>
              <a:cs typeface="Open Sans"/>
              <a:sym typeface="Open Sans"/>
            </a:endParaRPr>
          </a:p>
        </p:txBody>
      </p:sp>
      <p:sp>
        <p:nvSpPr>
          <p:cNvPr id="801" name="Google Shape;801;p182"/>
          <p:cNvSpPr/>
          <p:nvPr/>
        </p:nvSpPr>
        <p:spPr>
          <a:xfrm>
            <a:off x="1351095" y="1298950"/>
            <a:ext cx="451500" cy="309300"/>
          </a:xfrm>
          <a:prstGeom prst="ellipse">
            <a:avLst/>
          </a:prstGeom>
          <a:solidFill>
            <a:srgbClr val="F3F3F3"/>
          </a:solidFill>
          <a:ln w="19050"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666666"/>
                </a:solidFill>
                <a:latin typeface="Open Sans"/>
                <a:ea typeface="Open Sans"/>
                <a:cs typeface="Open Sans"/>
                <a:sym typeface="Open Sans"/>
              </a:rPr>
              <a:t>1</a:t>
            </a:r>
            <a:endParaRPr sz="1500">
              <a:solidFill>
                <a:srgbClr val="666666"/>
              </a:solidFill>
              <a:latin typeface="Open Sans"/>
              <a:ea typeface="Open Sans"/>
              <a:cs typeface="Open Sans"/>
              <a:sym typeface="Open Sans"/>
            </a:endParaRPr>
          </a:p>
        </p:txBody>
      </p:sp>
      <p:cxnSp>
        <p:nvCxnSpPr>
          <p:cNvPr id="802" name="Google Shape;802;p182"/>
          <p:cNvCxnSpPr/>
          <p:nvPr/>
        </p:nvCxnSpPr>
        <p:spPr>
          <a:xfrm>
            <a:off x="693992" y="4604050"/>
            <a:ext cx="3786000" cy="0"/>
          </a:xfrm>
          <a:prstGeom prst="straightConnector1">
            <a:avLst/>
          </a:prstGeom>
          <a:noFill/>
          <a:ln w="28575" cap="flat" cmpd="sng">
            <a:solidFill>
              <a:srgbClr val="B4A7D6"/>
            </a:solidFill>
            <a:prstDash val="solid"/>
            <a:round/>
            <a:headEnd type="triangle" w="med" len="med"/>
            <a:tailEnd type="triangle" w="med" len="med"/>
          </a:ln>
        </p:spPr>
      </p:cxnSp>
      <p:sp>
        <p:nvSpPr>
          <p:cNvPr id="803" name="Google Shape;803;p182"/>
          <p:cNvSpPr txBox="1"/>
          <p:nvPr/>
        </p:nvSpPr>
        <p:spPr>
          <a:xfrm>
            <a:off x="1419305" y="4403025"/>
            <a:ext cx="2263200" cy="3882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Open Sans"/>
                <a:ea typeface="Open Sans"/>
                <a:cs typeface="Open Sans"/>
                <a:sym typeface="Open Sans"/>
              </a:rPr>
              <a:t>Mandatory to graduate</a:t>
            </a:r>
            <a:endParaRPr sz="1200" i="1">
              <a:latin typeface="Open Sans"/>
              <a:ea typeface="Open Sans"/>
              <a:cs typeface="Open Sans"/>
              <a:sym typeface="Open Sans"/>
            </a:endParaRPr>
          </a:p>
        </p:txBody>
      </p:sp>
      <p:cxnSp>
        <p:nvCxnSpPr>
          <p:cNvPr id="804" name="Google Shape;804;p182"/>
          <p:cNvCxnSpPr/>
          <p:nvPr/>
        </p:nvCxnSpPr>
        <p:spPr>
          <a:xfrm>
            <a:off x="693941" y="4114750"/>
            <a:ext cx="7950000" cy="0"/>
          </a:xfrm>
          <a:prstGeom prst="straightConnector1">
            <a:avLst/>
          </a:prstGeom>
          <a:noFill/>
          <a:ln w="28575" cap="flat" cmpd="sng">
            <a:solidFill>
              <a:srgbClr val="B4A7D6"/>
            </a:solidFill>
            <a:prstDash val="solid"/>
            <a:round/>
            <a:headEnd type="triangle" w="med" len="med"/>
            <a:tailEnd type="triangle" w="med" len="med"/>
          </a:ln>
        </p:spPr>
      </p:cxnSp>
      <p:sp>
        <p:nvSpPr>
          <p:cNvPr id="805" name="Google Shape;805;p182"/>
          <p:cNvSpPr txBox="1"/>
          <p:nvPr/>
        </p:nvSpPr>
        <p:spPr>
          <a:xfrm>
            <a:off x="3716342" y="3913725"/>
            <a:ext cx="1937700" cy="388200"/>
          </a:xfrm>
          <a:prstGeom prst="rect">
            <a:avLst/>
          </a:prstGeom>
          <a:solidFill>
            <a:srgbClr val="F3F3F3"/>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i="1">
                <a:latin typeface="Open Sans"/>
                <a:ea typeface="Open Sans"/>
                <a:cs typeface="Open Sans"/>
                <a:sym typeface="Open Sans"/>
              </a:rPr>
              <a:t>Free</a:t>
            </a:r>
            <a:endParaRPr sz="1200" i="1">
              <a:latin typeface="Open Sans"/>
              <a:ea typeface="Open Sans"/>
              <a:cs typeface="Open Sans"/>
              <a:sym typeface="Open Sans"/>
            </a:endParaRPr>
          </a:p>
        </p:txBody>
      </p:sp>
      <p:cxnSp>
        <p:nvCxnSpPr>
          <p:cNvPr id="806" name="Google Shape;806;p182"/>
          <p:cNvCxnSpPr/>
          <p:nvPr/>
        </p:nvCxnSpPr>
        <p:spPr>
          <a:xfrm>
            <a:off x="693981" y="3647175"/>
            <a:ext cx="7950300" cy="0"/>
          </a:xfrm>
          <a:prstGeom prst="straightConnector1">
            <a:avLst/>
          </a:prstGeom>
          <a:noFill/>
          <a:ln w="28575" cap="flat" cmpd="sng">
            <a:solidFill>
              <a:srgbClr val="B4A7D6"/>
            </a:solidFill>
            <a:prstDash val="solid"/>
            <a:round/>
            <a:headEnd type="triangle" w="med" len="med"/>
            <a:tailEnd type="triangle" w="med" len="med"/>
          </a:ln>
        </p:spPr>
      </p:cxnSp>
      <p:sp>
        <p:nvSpPr>
          <p:cNvPr id="807" name="Google Shape;807;p182"/>
          <p:cNvSpPr txBox="1"/>
          <p:nvPr/>
        </p:nvSpPr>
        <p:spPr>
          <a:xfrm>
            <a:off x="1154358" y="3424425"/>
            <a:ext cx="7053000" cy="388200"/>
          </a:xfrm>
          <a:prstGeom prst="rect">
            <a:avLst/>
          </a:prstGeom>
          <a:solidFill>
            <a:srgbClr val="F3F3F3"/>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i="1">
                <a:latin typeface="Open Sans"/>
                <a:ea typeface="Open Sans"/>
                <a:cs typeface="Open Sans"/>
                <a:sym typeface="Open Sans"/>
              </a:rPr>
              <a:t>Individualized</a:t>
            </a:r>
            <a:r>
              <a:rPr lang="en" sz="1100">
                <a:solidFill>
                  <a:srgbClr val="2D3D4A"/>
                </a:solidFill>
                <a:latin typeface="Open Sans Light"/>
                <a:ea typeface="Open Sans Light"/>
                <a:cs typeface="Open Sans Light"/>
                <a:sym typeface="Open Sans Light"/>
              </a:rPr>
              <a:t> </a:t>
            </a:r>
            <a:r>
              <a:rPr lang="en" sz="1200" i="1">
                <a:latin typeface="Open Sans"/>
                <a:ea typeface="Open Sans"/>
                <a:cs typeface="Open Sans"/>
                <a:sym typeface="Open Sans"/>
              </a:rPr>
              <a:t>review by industry professional; receive feedback within 24-48 hrs</a:t>
            </a:r>
            <a:endParaRPr sz="1200" i="1">
              <a:latin typeface="Open Sans"/>
              <a:ea typeface="Open Sans"/>
              <a:cs typeface="Open Sans"/>
              <a:sym typeface="Open Sans"/>
            </a:endParaRPr>
          </a:p>
          <a:p>
            <a:pPr marL="0" lvl="0" indent="0" algn="ctr" rtl="0">
              <a:spcBef>
                <a:spcPts val="0"/>
              </a:spcBef>
              <a:spcAft>
                <a:spcPts val="0"/>
              </a:spcAft>
              <a:buNone/>
            </a:pPr>
            <a:endParaRPr sz="1200" i="1">
              <a:latin typeface="Open Sans"/>
              <a:ea typeface="Open Sans"/>
              <a:cs typeface="Open Sans"/>
              <a:sym typeface="Open Sans"/>
            </a:endParaRPr>
          </a:p>
        </p:txBody>
      </p:sp>
      <p:pic>
        <p:nvPicPr>
          <p:cNvPr id="808" name="Google Shape;808;p182"/>
          <p:cNvPicPr preferRelativeResize="0"/>
          <p:nvPr/>
        </p:nvPicPr>
        <p:blipFill>
          <a:blip r:embed="rId3">
            <a:alphaModFix/>
          </a:blip>
          <a:stretch>
            <a:fillRect/>
          </a:stretch>
        </p:blipFill>
        <p:spPr>
          <a:xfrm>
            <a:off x="1380977" y="2490711"/>
            <a:ext cx="451499" cy="453294"/>
          </a:xfrm>
          <a:prstGeom prst="rect">
            <a:avLst/>
          </a:prstGeom>
          <a:noFill/>
          <a:ln>
            <a:noFill/>
          </a:ln>
        </p:spPr>
      </p:pic>
      <p:pic>
        <p:nvPicPr>
          <p:cNvPr id="809" name="Google Shape;809;p182"/>
          <p:cNvPicPr preferRelativeResize="0"/>
          <p:nvPr/>
        </p:nvPicPr>
        <p:blipFill>
          <a:blip r:embed="rId4">
            <a:alphaModFix/>
          </a:blip>
          <a:stretch>
            <a:fillRect/>
          </a:stretch>
        </p:blipFill>
        <p:spPr>
          <a:xfrm>
            <a:off x="3076784" y="2422897"/>
            <a:ext cx="1072239" cy="536100"/>
          </a:xfrm>
          <a:prstGeom prst="rect">
            <a:avLst/>
          </a:prstGeom>
          <a:noFill/>
          <a:ln>
            <a:noFill/>
          </a:ln>
        </p:spPr>
      </p:pic>
      <p:pic>
        <p:nvPicPr>
          <p:cNvPr id="810" name="Google Shape;810;p182"/>
          <p:cNvPicPr preferRelativeResize="0"/>
          <p:nvPr/>
        </p:nvPicPr>
        <p:blipFill>
          <a:blip r:embed="rId5">
            <a:alphaModFix/>
          </a:blip>
          <a:stretch>
            <a:fillRect/>
          </a:stretch>
        </p:blipFill>
        <p:spPr>
          <a:xfrm>
            <a:off x="5445096" y="2421221"/>
            <a:ext cx="565375" cy="565375"/>
          </a:xfrm>
          <a:prstGeom prst="rect">
            <a:avLst/>
          </a:prstGeom>
          <a:noFill/>
          <a:ln>
            <a:noFill/>
          </a:ln>
        </p:spPr>
      </p:pic>
      <p:pic>
        <p:nvPicPr>
          <p:cNvPr id="811" name="Google Shape;811;p182"/>
          <p:cNvPicPr preferRelativeResize="0"/>
          <p:nvPr/>
        </p:nvPicPr>
        <p:blipFill>
          <a:blip r:embed="rId6">
            <a:alphaModFix/>
          </a:blip>
          <a:stretch>
            <a:fillRect/>
          </a:stretch>
        </p:blipFill>
        <p:spPr>
          <a:xfrm>
            <a:off x="7493575" y="2447300"/>
            <a:ext cx="565375" cy="565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815"/>
        <p:cNvGrpSpPr/>
        <p:nvPr/>
      </p:nvGrpSpPr>
      <p:grpSpPr>
        <a:xfrm>
          <a:off x="0" y="0"/>
          <a:ext cx="0" cy="0"/>
          <a:chOff x="0" y="0"/>
          <a:chExt cx="0" cy="0"/>
        </a:xfrm>
      </p:grpSpPr>
      <p:grpSp>
        <p:nvGrpSpPr>
          <p:cNvPr id="816" name="Google Shape;816;p183"/>
          <p:cNvGrpSpPr/>
          <p:nvPr/>
        </p:nvGrpSpPr>
        <p:grpSpPr>
          <a:xfrm>
            <a:off x="2048528" y="1740391"/>
            <a:ext cx="92400" cy="411825"/>
            <a:chOff x="845575" y="2563700"/>
            <a:chExt cx="92400" cy="411825"/>
          </a:xfrm>
        </p:grpSpPr>
        <p:cxnSp>
          <p:nvCxnSpPr>
            <p:cNvPr id="817" name="Google Shape;817;p183"/>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818" name="Google Shape;818;p183"/>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19" name="Google Shape;819;p183"/>
          <p:cNvSpPr txBox="1"/>
          <p:nvPr/>
        </p:nvSpPr>
        <p:spPr>
          <a:xfrm>
            <a:off x="493950" y="457200"/>
            <a:ext cx="8300400" cy="676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2100" b="1">
                <a:solidFill>
                  <a:srgbClr val="666666"/>
                </a:solidFill>
                <a:latin typeface="Open Sans"/>
                <a:ea typeface="Open Sans"/>
                <a:cs typeface="Open Sans"/>
                <a:sym typeface="Open Sans"/>
              </a:rPr>
              <a:t>When will the Career Services be provided?</a:t>
            </a:r>
            <a:endParaRPr sz="2100" b="1">
              <a:solidFill>
                <a:srgbClr val="666666"/>
              </a:solidFill>
              <a:latin typeface="Open Sans"/>
              <a:ea typeface="Open Sans"/>
              <a:cs typeface="Open Sans"/>
              <a:sym typeface="Open Sans"/>
            </a:endParaRPr>
          </a:p>
        </p:txBody>
      </p:sp>
      <p:sp>
        <p:nvSpPr>
          <p:cNvPr id="820" name="Google Shape;820;p183"/>
          <p:cNvSpPr/>
          <p:nvPr/>
        </p:nvSpPr>
        <p:spPr>
          <a:xfrm>
            <a:off x="570150" y="537000"/>
            <a:ext cx="818100" cy="258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83"/>
          <p:cNvSpPr txBox="1"/>
          <p:nvPr/>
        </p:nvSpPr>
        <p:spPr>
          <a:xfrm>
            <a:off x="1499150" y="1061950"/>
            <a:ext cx="1691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Launch of ND</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(Week 0)</a:t>
            </a:r>
            <a:endParaRPr>
              <a:latin typeface="Open Sans"/>
              <a:ea typeface="Open Sans"/>
              <a:cs typeface="Open Sans"/>
              <a:sym typeface="Open Sans"/>
            </a:endParaRPr>
          </a:p>
        </p:txBody>
      </p:sp>
      <p:cxnSp>
        <p:nvCxnSpPr>
          <p:cNvPr id="822" name="Google Shape;822;p183"/>
          <p:cNvCxnSpPr/>
          <p:nvPr/>
        </p:nvCxnSpPr>
        <p:spPr>
          <a:xfrm>
            <a:off x="7217732" y="1792816"/>
            <a:ext cx="0" cy="359400"/>
          </a:xfrm>
          <a:prstGeom prst="straightConnector1">
            <a:avLst/>
          </a:prstGeom>
          <a:noFill/>
          <a:ln w="9525" cap="flat" cmpd="sng">
            <a:solidFill>
              <a:srgbClr val="000000"/>
            </a:solidFill>
            <a:prstDash val="solid"/>
            <a:round/>
            <a:headEnd type="none" w="sm" len="sm"/>
            <a:tailEnd type="none" w="sm" len="sm"/>
          </a:ln>
        </p:spPr>
      </p:cxnSp>
      <p:sp>
        <p:nvSpPr>
          <p:cNvPr id="823" name="Google Shape;823;p183"/>
          <p:cNvSpPr/>
          <p:nvPr/>
        </p:nvSpPr>
        <p:spPr>
          <a:xfrm>
            <a:off x="7159047" y="1740391"/>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83"/>
          <p:cNvSpPr txBox="1"/>
          <p:nvPr/>
        </p:nvSpPr>
        <p:spPr>
          <a:xfrm>
            <a:off x="6239875" y="1061950"/>
            <a:ext cx="1691100" cy="49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End of ND</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(Week 13-18)</a:t>
            </a:r>
            <a:endParaRPr>
              <a:latin typeface="Open Sans"/>
              <a:ea typeface="Open Sans"/>
              <a:cs typeface="Open Sans"/>
              <a:sym typeface="Open Sans"/>
            </a:endParaRPr>
          </a:p>
        </p:txBody>
      </p:sp>
      <p:cxnSp>
        <p:nvCxnSpPr>
          <p:cNvPr id="825" name="Google Shape;825;p183"/>
          <p:cNvCxnSpPr/>
          <p:nvPr/>
        </p:nvCxnSpPr>
        <p:spPr>
          <a:xfrm>
            <a:off x="2103475" y="3233225"/>
            <a:ext cx="5026800" cy="0"/>
          </a:xfrm>
          <a:prstGeom prst="straightConnector1">
            <a:avLst/>
          </a:prstGeom>
          <a:noFill/>
          <a:ln w="28575" cap="flat" cmpd="sng">
            <a:solidFill>
              <a:schemeClr val="dk2"/>
            </a:solidFill>
            <a:prstDash val="solid"/>
            <a:round/>
            <a:headEnd type="oval" w="med" len="med"/>
            <a:tailEnd type="oval" w="med" len="med"/>
          </a:ln>
        </p:spPr>
      </p:cxnSp>
      <p:sp>
        <p:nvSpPr>
          <p:cNvPr id="826" name="Google Shape;826;p183"/>
          <p:cNvSpPr/>
          <p:nvPr/>
        </p:nvSpPr>
        <p:spPr>
          <a:xfrm>
            <a:off x="3230825" y="2405675"/>
            <a:ext cx="2948700" cy="1748100"/>
          </a:xfrm>
          <a:prstGeom prst="rect">
            <a:avLst/>
          </a:prstGeom>
          <a:solidFill>
            <a:srgbClr val="F3F3F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83"/>
          <p:cNvSpPr/>
          <p:nvPr/>
        </p:nvSpPr>
        <p:spPr>
          <a:xfrm>
            <a:off x="3561766" y="2576514"/>
            <a:ext cx="297300" cy="279600"/>
          </a:xfrm>
          <a:prstGeom prst="ellipse">
            <a:avLst/>
          </a:prstGeom>
          <a:solidFill>
            <a:srgbClr val="002960"/>
          </a:solidFill>
          <a:ln w="9525" cap="flat" cmpd="sng">
            <a:solidFill>
              <a:srgbClr val="808080"/>
            </a:solidFill>
            <a:prstDash val="solid"/>
            <a:round/>
            <a:headEnd type="none" w="sm" len="sm"/>
            <a:tailEnd type="none" w="sm" len="sm"/>
          </a:ln>
        </p:spPr>
        <p:txBody>
          <a:bodyPr spcFirstLastPara="1" wrap="square" lIns="0" tIns="0" rIns="0" bIns="0" anchor="ctr" anchorCtr="1">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1</a:t>
            </a:r>
            <a:endParaRPr sz="1000" b="1">
              <a:solidFill>
                <a:srgbClr val="FFFFFF"/>
              </a:solidFill>
              <a:latin typeface="Open Sans"/>
              <a:ea typeface="Open Sans"/>
              <a:cs typeface="Open Sans"/>
              <a:sym typeface="Open Sans"/>
            </a:endParaRPr>
          </a:p>
        </p:txBody>
      </p:sp>
      <p:sp>
        <p:nvSpPr>
          <p:cNvPr id="828" name="Google Shape;828;p183"/>
          <p:cNvSpPr/>
          <p:nvPr/>
        </p:nvSpPr>
        <p:spPr>
          <a:xfrm flipH="1">
            <a:off x="3561701" y="2953633"/>
            <a:ext cx="297300" cy="279600"/>
          </a:xfrm>
          <a:prstGeom prst="ellipse">
            <a:avLst/>
          </a:prstGeom>
          <a:solidFill>
            <a:srgbClr val="002960"/>
          </a:solidFill>
          <a:ln w="9525" cap="flat" cmpd="sng">
            <a:solidFill>
              <a:srgbClr val="808080"/>
            </a:solidFill>
            <a:prstDash val="solid"/>
            <a:round/>
            <a:headEnd type="none" w="sm" len="sm"/>
            <a:tailEnd type="none" w="sm" len="sm"/>
          </a:ln>
        </p:spPr>
        <p:txBody>
          <a:bodyPr spcFirstLastPara="1" wrap="square" lIns="0" tIns="0" rIns="0" bIns="0" anchor="ctr" anchorCtr="1">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2</a:t>
            </a:r>
            <a:endParaRPr sz="1000">
              <a:latin typeface="Open Sans"/>
              <a:ea typeface="Open Sans"/>
              <a:cs typeface="Open Sans"/>
              <a:sym typeface="Open Sans"/>
            </a:endParaRPr>
          </a:p>
        </p:txBody>
      </p:sp>
      <p:sp>
        <p:nvSpPr>
          <p:cNvPr id="829" name="Google Shape;829;p183"/>
          <p:cNvSpPr/>
          <p:nvPr/>
        </p:nvSpPr>
        <p:spPr>
          <a:xfrm>
            <a:off x="3561766" y="3309939"/>
            <a:ext cx="297300" cy="279600"/>
          </a:xfrm>
          <a:prstGeom prst="ellipse">
            <a:avLst/>
          </a:prstGeom>
          <a:solidFill>
            <a:srgbClr val="002960"/>
          </a:solidFill>
          <a:ln w="9525" cap="flat" cmpd="sng">
            <a:solidFill>
              <a:srgbClr val="808080"/>
            </a:solidFill>
            <a:prstDash val="solid"/>
            <a:round/>
            <a:headEnd type="none" w="sm" len="sm"/>
            <a:tailEnd type="none" w="sm" len="sm"/>
          </a:ln>
        </p:spPr>
        <p:txBody>
          <a:bodyPr spcFirstLastPara="1" wrap="square" lIns="0" tIns="0" rIns="0" bIns="0" anchor="ctr" anchorCtr="1">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3</a:t>
            </a:r>
            <a:endParaRPr sz="1000" b="1">
              <a:solidFill>
                <a:srgbClr val="FFFFFF"/>
              </a:solidFill>
              <a:latin typeface="Open Sans"/>
              <a:ea typeface="Open Sans"/>
              <a:cs typeface="Open Sans"/>
              <a:sym typeface="Open Sans"/>
            </a:endParaRPr>
          </a:p>
        </p:txBody>
      </p:sp>
      <p:sp>
        <p:nvSpPr>
          <p:cNvPr id="830" name="Google Shape;830;p183"/>
          <p:cNvSpPr/>
          <p:nvPr/>
        </p:nvSpPr>
        <p:spPr>
          <a:xfrm flipH="1">
            <a:off x="3561701" y="3687058"/>
            <a:ext cx="297300" cy="279600"/>
          </a:xfrm>
          <a:prstGeom prst="ellipse">
            <a:avLst/>
          </a:prstGeom>
          <a:solidFill>
            <a:srgbClr val="002960"/>
          </a:solidFill>
          <a:ln w="9525" cap="flat" cmpd="sng">
            <a:solidFill>
              <a:srgbClr val="808080"/>
            </a:solidFill>
            <a:prstDash val="solid"/>
            <a:round/>
            <a:headEnd type="none" w="sm" len="sm"/>
            <a:tailEnd type="none" w="sm" len="sm"/>
          </a:ln>
        </p:spPr>
        <p:txBody>
          <a:bodyPr spcFirstLastPara="1" wrap="square" lIns="0" tIns="0" rIns="0" bIns="0" anchor="ctr" anchorCtr="1">
            <a:noAutofit/>
          </a:bodyPr>
          <a:lstStyle/>
          <a:p>
            <a:pPr marL="0" marR="0" lvl="0" indent="0" algn="ctr" rtl="0">
              <a:spcBef>
                <a:spcPts val="0"/>
              </a:spcBef>
              <a:spcAft>
                <a:spcPts val="0"/>
              </a:spcAft>
              <a:buNone/>
            </a:pPr>
            <a:r>
              <a:rPr lang="en" sz="1000" b="1">
                <a:solidFill>
                  <a:srgbClr val="FFFFFF"/>
                </a:solidFill>
                <a:latin typeface="Open Sans"/>
                <a:ea typeface="Open Sans"/>
                <a:cs typeface="Open Sans"/>
                <a:sym typeface="Open Sans"/>
              </a:rPr>
              <a:t>4</a:t>
            </a:r>
            <a:endParaRPr sz="1000">
              <a:latin typeface="Open Sans"/>
              <a:ea typeface="Open Sans"/>
              <a:cs typeface="Open Sans"/>
              <a:sym typeface="Open Sans"/>
            </a:endParaRPr>
          </a:p>
        </p:txBody>
      </p:sp>
      <p:sp>
        <p:nvSpPr>
          <p:cNvPr id="831" name="Google Shape;831;p183"/>
          <p:cNvSpPr txBox="1"/>
          <p:nvPr/>
        </p:nvSpPr>
        <p:spPr>
          <a:xfrm>
            <a:off x="3859075" y="2523725"/>
            <a:ext cx="2253600" cy="6012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1600"/>
              </a:spcAft>
              <a:buClr>
                <a:srgbClr val="000000"/>
              </a:buClr>
              <a:buSzPts val="1200"/>
              <a:buFont typeface="Arial"/>
              <a:buNone/>
            </a:pPr>
            <a:r>
              <a:rPr lang="en" sz="1200">
                <a:latin typeface="Open Sans"/>
                <a:ea typeface="Open Sans"/>
                <a:cs typeface="Open Sans"/>
                <a:sym typeface="Open Sans"/>
              </a:rPr>
              <a:t>Github Review</a:t>
            </a:r>
            <a:br>
              <a:rPr lang="en" sz="1200">
                <a:latin typeface="Open Sans"/>
                <a:ea typeface="Open Sans"/>
                <a:cs typeface="Open Sans"/>
                <a:sym typeface="Open Sans"/>
              </a:rPr>
            </a:br>
            <a:r>
              <a:rPr lang="en" sz="1200">
                <a:latin typeface="Open Sans"/>
                <a:ea typeface="Open Sans"/>
                <a:cs typeface="Open Sans"/>
                <a:sym typeface="Open Sans"/>
              </a:rPr>
              <a:t>LinkedIn Review</a:t>
            </a:r>
            <a:br>
              <a:rPr lang="en" sz="1200">
                <a:latin typeface="Open Sans"/>
                <a:ea typeface="Open Sans"/>
                <a:cs typeface="Open Sans"/>
                <a:sym typeface="Open Sans"/>
              </a:rPr>
            </a:br>
            <a:r>
              <a:rPr lang="en" sz="1200">
                <a:latin typeface="Open Sans"/>
                <a:ea typeface="Open Sans"/>
                <a:cs typeface="Open Sans"/>
                <a:sym typeface="Open Sans"/>
              </a:rPr>
              <a:t>Resume Review</a:t>
            </a:r>
            <a:br>
              <a:rPr lang="en" sz="1200">
                <a:latin typeface="Open Sans"/>
                <a:ea typeface="Open Sans"/>
                <a:cs typeface="Open Sans"/>
                <a:sym typeface="Open Sans"/>
              </a:rPr>
            </a:br>
            <a:r>
              <a:rPr lang="en" sz="1200">
                <a:latin typeface="Open Sans"/>
                <a:ea typeface="Open Sans"/>
                <a:cs typeface="Open Sans"/>
                <a:sym typeface="Open Sans"/>
              </a:rPr>
              <a:t>Cover Letter Review</a:t>
            </a:r>
            <a:endParaRPr sz="1200">
              <a:latin typeface="Open Sans"/>
              <a:ea typeface="Open Sans"/>
              <a:cs typeface="Open Sans"/>
              <a:sym typeface="Open Sans"/>
            </a:endParaRPr>
          </a:p>
        </p:txBody>
      </p:sp>
      <p:sp>
        <p:nvSpPr>
          <p:cNvPr id="832" name="Google Shape;832;p183"/>
          <p:cNvSpPr/>
          <p:nvPr/>
        </p:nvSpPr>
        <p:spPr>
          <a:xfrm>
            <a:off x="2066022" y="1983700"/>
            <a:ext cx="5169000" cy="279600"/>
          </a:xfrm>
          <a:prstGeom prst="rect">
            <a:avLst/>
          </a:prstGeom>
          <a:solidFill>
            <a:srgbClr val="5EC0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83"/>
          <p:cNvSpPr txBox="1"/>
          <p:nvPr/>
        </p:nvSpPr>
        <p:spPr>
          <a:xfrm>
            <a:off x="3319503" y="1920007"/>
            <a:ext cx="2783100" cy="359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rgbClr val="FFFFFF"/>
                </a:solidFill>
                <a:latin typeface="Open Sans"/>
                <a:ea typeface="Open Sans"/>
                <a:cs typeface="Open Sans"/>
                <a:sym typeface="Open Sans"/>
              </a:rPr>
              <a:t>During enrollment</a:t>
            </a:r>
            <a:endParaRPr b="1" i="1">
              <a:solidFill>
                <a:srgbClr val="FFFFFF"/>
              </a:solidFill>
              <a:latin typeface="Open Sans"/>
              <a:ea typeface="Open Sans"/>
              <a:cs typeface="Open Sans"/>
              <a:sym typeface="Open Sans"/>
            </a:endParaRPr>
          </a:p>
        </p:txBody>
      </p:sp>
      <p:sp>
        <p:nvSpPr>
          <p:cNvPr id="834" name="Google Shape;834;p183"/>
          <p:cNvSpPr/>
          <p:nvPr/>
        </p:nvSpPr>
        <p:spPr>
          <a:xfrm>
            <a:off x="570150" y="4339450"/>
            <a:ext cx="8224200" cy="492600"/>
          </a:xfrm>
          <a:prstGeom prst="roundRect">
            <a:avLst>
              <a:gd name="adj" fmla="val 16667"/>
            </a:avLst>
          </a:prstGeom>
          <a:solidFill>
            <a:srgbClr val="FFF2CC"/>
          </a:solidFill>
          <a:ln w="9525" cap="flat" cmpd="sng">
            <a:solidFill>
              <a:srgbClr val="02B3E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solidFill>
                  <a:srgbClr val="666666"/>
                </a:solidFill>
                <a:latin typeface="Open Sans"/>
                <a:ea typeface="Open Sans"/>
                <a:cs typeface="Open Sans"/>
                <a:sym typeface="Open Sans"/>
              </a:rPr>
              <a:t>Your session leads will ask you to complete certain projects in alignment with career sessions (to be detailed next) </a:t>
            </a:r>
            <a:endParaRPr sz="1200" i="1">
              <a:solidFill>
                <a:srgbClr val="666666"/>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87"/>
          <p:cNvSpPr txBox="1">
            <a:spLocks noGrp="1"/>
          </p:cNvSpPr>
          <p:nvPr>
            <p:ph type="title"/>
          </p:nvPr>
        </p:nvSpPr>
        <p:spPr>
          <a:xfrm>
            <a:off x="457200" y="2057400"/>
            <a:ext cx="8229600" cy="139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Session #1: </a:t>
            </a:r>
            <a:endParaRPr/>
          </a:p>
          <a:p>
            <a:pPr marL="0" lvl="0" indent="0" algn="l" rtl="0">
              <a:spcBef>
                <a:spcPts val="0"/>
              </a:spcBef>
              <a:spcAft>
                <a:spcPts val="0"/>
              </a:spcAft>
              <a:buNone/>
            </a:pPr>
            <a:r>
              <a:rPr lang="en"/>
              <a:t>ELEVATOR PITCH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3D49">
            <a:alpha val="4620"/>
          </a:srgbClr>
        </a:solidFill>
        <a:effectLst/>
      </p:bgPr>
    </p:bg>
    <p:spTree>
      <p:nvGrpSpPr>
        <p:cNvPr id="1" name="Shape 904"/>
        <p:cNvGrpSpPr/>
        <p:nvPr/>
      </p:nvGrpSpPr>
      <p:grpSpPr>
        <a:xfrm>
          <a:off x="0" y="0"/>
          <a:ext cx="0" cy="0"/>
          <a:chOff x="0" y="0"/>
          <a:chExt cx="0" cy="0"/>
        </a:xfrm>
      </p:grpSpPr>
      <p:sp>
        <p:nvSpPr>
          <p:cNvPr id="905" name="Google Shape;905;p188"/>
          <p:cNvSpPr txBox="1"/>
          <p:nvPr/>
        </p:nvSpPr>
        <p:spPr>
          <a:xfrm>
            <a:off x="7164524" y="2397375"/>
            <a:ext cx="1599600" cy="22527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a:solidFill>
                  <a:srgbClr val="666666"/>
                </a:solidFill>
                <a:latin typeface="Open Sans"/>
                <a:ea typeface="Open Sans"/>
                <a:cs typeface="Open Sans"/>
                <a:sym typeface="Open Sans"/>
              </a:rPr>
              <a:t>Next steps: </a:t>
            </a:r>
            <a:r>
              <a:rPr lang="en" sz="1000">
                <a:solidFill>
                  <a:srgbClr val="666666"/>
                </a:solidFill>
                <a:latin typeface="Open Sans"/>
                <a:ea typeface="Open Sans"/>
                <a:cs typeface="Open Sans"/>
                <a:sym typeface="Open Sans"/>
              </a:rPr>
              <a:t>heads up about next session: Expectations</a:t>
            </a:r>
            <a:endParaRPr sz="1000" b="1">
              <a:solidFill>
                <a:srgbClr val="666666"/>
              </a:solidFill>
              <a:latin typeface="Open Sans"/>
              <a:ea typeface="Open Sans"/>
              <a:cs typeface="Open Sans"/>
              <a:sym typeface="Open Sans"/>
            </a:endParaRPr>
          </a:p>
          <a:p>
            <a:pPr marL="0" lvl="0" indent="0" algn="l" rtl="0">
              <a:lnSpc>
                <a:spcPct val="150000"/>
              </a:lnSpc>
              <a:spcBef>
                <a:spcPts val="0"/>
              </a:spcBef>
              <a:spcAft>
                <a:spcPts val="0"/>
              </a:spcAft>
              <a:buNone/>
            </a:pPr>
            <a:endParaRPr sz="1000" b="1">
              <a:solidFill>
                <a:srgbClr val="666666"/>
              </a:solidFill>
              <a:latin typeface="Open Sans"/>
              <a:ea typeface="Open Sans"/>
              <a:cs typeface="Open Sans"/>
              <a:sym typeface="Open Sans"/>
            </a:endParaRPr>
          </a:p>
          <a:p>
            <a:pPr marL="0" lvl="0" indent="0" algn="l" rtl="0">
              <a:lnSpc>
                <a:spcPct val="150000"/>
              </a:lnSpc>
              <a:spcBef>
                <a:spcPts val="0"/>
              </a:spcBef>
              <a:spcAft>
                <a:spcPts val="0"/>
              </a:spcAft>
              <a:buNone/>
            </a:pPr>
            <a:endParaRPr sz="1000" b="1">
              <a:solidFill>
                <a:srgbClr val="666666"/>
              </a:solidFill>
              <a:latin typeface="Open Sans"/>
              <a:ea typeface="Open Sans"/>
              <a:cs typeface="Open Sans"/>
              <a:sym typeface="Open Sans"/>
            </a:endParaRPr>
          </a:p>
          <a:p>
            <a:pPr marL="0" lvl="0" indent="0" algn="l" rtl="0">
              <a:lnSpc>
                <a:spcPct val="150000"/>
              </a:lnSpc>
              <a:spcBef>
                <a:spcPts val="0"/>
              </a:spcBef>
              <a:spcAft>
                <a:spcPts val="0"/>
              </a:spcAft>
              <a:buNone/>
            </a:pPr>
            <a:endParaRPr sz="1000" b="1">
              <a:solidFill>
                <a:srgbClr val="666666"/>
              </a:solidFill>
              <a:latin typeface="Open Sans"/>
              <a:ea typeface="Open Sans"/>
              <a:cs typeface="Open Sans"/>
              <a:sym typeface="Open Sans"/>
            </a:endParaRPr>
          </a:p>
          <a:p>
            <a:pPr marL="0" lvl="0" indent="0" algn="l" rtl="0">
              <a:lnSpc>
                <a:spcPct val="150000"/>
              </a:lnSpc>
              <a:spcBef>
                <a:spcPts val="0"/>
              </a:spcBef>
              <a:spcAft>
                <a:spcPts val="0"/>
              </a:spcAft>
              <a:buNone/>
            </a:pPr>
            <a:endParaRPr sz="1000" b="1">
              <a:solidFill>
                <a:srgbClr val="666666"/>
              </a:solidFill>
              <a:latin typeface="Open Sans"/>
              <a:ea typeface="Open Sans"/>
              <a:cs typeface="Open Sans"/>
              <a:sym typeface="Open Sans"/>
            </a:endParaRPr>
          </a:p>
          <a:p>
            <a:pPr marL="0" lvl="0" indent="0" algn="l" rtl="0">
              <a:lnSpc>
                <a:spcPct val="150000"/>
              </a:lnSpc>
              <a:spcBef>
                <a:spcPts val="0"/>
              </a:spcBef>
              <a:spcAft>
                <a:spcPts val="0"/>
              </a:spcAft>
              <a:buNone/>
            </a:pPr>
            <a:r>
              <a:rPr lang="en" sz="1000">
                <a:solidFill>
                  <a:srgbClr val="666666"/>
                </a:solidFill>
                <a:latin typeface="Open Sans"/>
                <a:ea typeface="Open Sans"/>
                <a:cs typeface="Open Sans"/>
                <a:sym typeface="Open Sans"/>
              </a:rPr>
              <a:t>Pre-shared templates (</a:t>
            </a:r>
            <a:r>
              <a:rPr lang="en" sz="1000" u="sng">
                <a:solidFill>
                  <a:schemeClr val="hlink"/>
                </a:solidFill>
                <a:latin typeface="Open Sans"/>
                <a:ea typeface="Open Sans"/>
                <a:cs typeface="Open Sans"/>
                <a:sym typeface="Open Sans"/>
                <a:hlinkClick r:id="rId3"/>
              </a:rPr>
              <a:t>access here</a:t>
            </a:r>
            <a:r>
              <a:rPr lang="en" sz="1000">
                <a:solidFill>
                  <a:srgbClr val="666666"/>
                </a:solidFill>
                <a:latin typeface="Open Sans"/>
                <a:ea typeface="Open Sans"/>
                <a:cs typeface="Open Sans"/>
                <a:sym typeface="Open Sans"/>
              </a:rPr>
              <a:t>)</a:t>
            </a:r>
            <a:endParaRPr sz="1000">
              <a:solidFill>
                <a:srgbClr val="666666"/>
              </a:solidFill>
              <a:latin typeface="Open Sans"/>
              <a:ea typeface="Open Sans"/>
              <a:cs typeface="Open Sans"/>
              <a:sym typeface="Open Sans"/>
            </a:endParaRPr>
          </a:p>
        </p:txBody>
      </p:sp>
      <p:sp>
        <p:nvSpPr>
          <p:cNvPr id="906" name="Google Shape;906;p188"/>
          <p:cNvSpPr/>
          <p:nvPr/>
        </p:nvSpPr>
        <p:spPr>
          <a:xfrm>
            <a:off x="312150" y="314525"/>
            <a:ext cx="572100" cy="310800"/>
          </a:xfrm>
          <a:prstGeom prst="ellipse">
            <a:avLst/>
          </a:prstGeom>
          <a:solidFill>
            <a:srgbClr val="F3F3F3"/>
          </a:solidFill>
          <a:ln w="28575"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666666"/>
                </a:solidFill>
                <a:latin typeface="Open Sans"/>
                <a:ea typeface="Open Sans"/>
                <a:cs typeface="Open Sans"/>
                <a:sym typeface="Open Sans"/>
              </a:rPr>
              <a:t>1</a:t>
            </a:r>
            <a:endParaRPr sz="1600">
              <a:solidFill>
                <a:srgbClr val="666666"/>
              </a:solidFill>
              <a:latin typeface="Open Sans"/>
              <a:ea typeface="Open Sans"/>
              <a:cs typeface="Open Sans"/>
              <a:sym typeface="Open Sans"/>
            </a:endParaRPr>
          </a:p>
        </p:txBody>
      </p:sp>
      <p:sp>
        <p:nvSpPr>
          <p:cNvPr id="907" name="Google Shape;907;p188"/>
          <p:cNvSpPr/>
          <p:nvPr/>
        </p:nvSpPr>
        <p:spPr>
          <a:xfrm>
            <a:off x="189150" y="156000"/>
            <a:ext cx="818100" cy="258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88"/>
          <p:cNvSpPr txBox="1"/>
          <p:nvPr/>
        </p:nvSpPr>
        <p:spPr>
          <a:xfrm>
            <a:off x="923150" y="238325"/>
            <a:ext cx="6546000" cy="44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rgbClr val="666666"/>
                </a:solidFill>
                <a:latin typeface="Open Sans"/>
                <a:ea typeface="Open Sans"/>
                <a:cs typeface="Open Sans"/>
                <a:sym typeface="Open Sans"/>
              </a:rPr>
              <a:t>ELEVATOR PITCH</a:t>
            </a:r>
            <a:endParaRPr sz="1800" b="1">
              <a:solidFill>
                <a:srgbClr val="666666"/>
              </a:solidFill>
              <a:latin typeface="Open Sans"/>
              <a:ea typeface="Open Sans"/>
              <a:cs typeface="Open Sans"/>
              <a:sym typeface="Open Sans"/>
            </a:endParaRPr>
          </a:p>
        </p:txBody>
      </p:sp>
      <p:sp>
        <p:nvSpPr>
          <p:cNvPr id="909" name="Google Shape;909;p188"/>
          <p:cNvSpPr/>
          <p:nvPr/>
        </p:nvSpPr>
        <p:spPr>
          <a:xfrm>
            <a:off x="258750" y="704925"/>
            <a:ext cx="4542000" cy="795900"/>
          </a:xfrm>
          <a:prstGeom prst="rect">
            <a:avLst/>
          </a:prstGeom>
          <a:noFill/>
          <a:ln w="28575"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Description</a:t>
            </a:r>
            <a:r>
              <a:rPr lang="en" sz="1000">
                <a:latin typeface="Open Sans"/>
                <a:ea typeface="Open Sans"/>
                <a:cs typeface="Open Sans"/>
                <a:sym typeface="Open Sans"/>
              </a:rPr>
              <a:t>: Session that teaches students how to write an elevator pitch, followed by workshop to draft &amp; present their own pitches</a:t>
            </a:r>
            <a:endParaRPr sz="1000">
              <a:latin typeface="Open Sans"/>
              <a:ea typeface="Open Sans"/>
              <a:cs typeface="Open Sans"/>
              <a:sym typeface="Open Sans"/>
            </a:endParaRPr>
          </a:p>
        </p:txBody>
      </p:sp>
      <p:sp>
        <p:nvSpPr>
          <p:cNvPr id="910" name="Google Shape;910;p188"/>
          <p:cNvSpPr/>
          <p:nvPr/>
        </p:nvSpPr>
        <p:spPr>
          <a:xfrm>
            <a:off x="5033109" y="704925"/>
            <a:ext cx="3743100" cy="795900"/>
          </a:xfrm>
          <a:prstGeom prst="rect">
            <a:avLst/>
          </a:prstGeom>
          <a:noFill/>
          <a:ln w="28575"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Objective</a:t>
            </a:r>
            <a:r>
              <a:rPr lang="en" sz="1000">
                <a:latin typeface="Open Sans"/>
                <a:ea typeface="Open Sans"/>
                <a:cs typeface="Open Sans"/>
                <a:sym typeface="Open Sans"/>
              </a:rPr>
              <a:t>: </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 Community ice-breaker</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(2) Educate students on how to professionally present themselves</a:t>
            </a:r>
            <a:endParaRPr sz="1000">
              <a:latin typeface="Open Sans"/>
              <a:ea typeface="Open Sans"/>
              <a:cs typeface="Open Sans"/>
              <a:sym typeface="Open Sans"/>
            </a:endParaRPr>
          </a:p>
        </p:txBody>
      </p:sp>
      <p:sp>
        <p:nvSpPr>
          <p:cNvPr id="911" name="Google Shape;911;p188"/>
          <p:cNvSpPr/>
          <p:nvPr/>
        </p:nvSpPr>
        <p:spPr>
          <a:xfrm>
            <a:off x="258778" y="1571125"/>
            <a:ext cx="1450800" cy="4410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Length</a:t>
            </a:r>
            <a:r>
              <a:rPr lang="en" sz="1000">
                <a:latin typeface="Open Sans"/>
                <a:ea typeface="Open Sans"/>
                <a:cs typeface="Open Sans"/>
                <a:sym typeface="Open Sans"/>
              </a:rPr>
              <a:t>: 30 mins</a:t>
            </a:r>
            <a:endParaRPr sz="1000">
              <a:latin typeface="Open Sans"/>
              <a:ea typeface="Open Sans"/>
              <a:cs typeface="Open Sans"/>
              <a:sym typeface="Open Sans"/>
            </a:endParaRPr>
          </a:p>
        </p:txBody>
      </p:sp>
      <p:sp>
        <p:nvSpPr>
          <p:cNvPr id="912" name="Google Shape;912;p188"/>
          <p:cNvSpPr/>
          <p:nvPr/>
        </p:nvSpPr>
        <p:spPr>
          <a:xfrm>
            <a:off x="1753180" y="1571125"/>
            <a:ext cx="1953900" cy="4410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Delivered by</a:t>
            </a:r>
            <a:r>
              <a:rPr lang="en" sz="1000">
                <a:latin typeface="Open Sans"/>
                <a:ea typeface="Open Sans"/>
                <a:cs typeface="Open Sans"/>
                <a:sym typeface="Open Sans"/>
              </a:rPr>
              <a:t>: SL</a:t>
            </a:r>
            <a:endParaRPr sz="1000">
              <a:latin typeface="Open Sans"/>
              <a:ea typeface="Open Sans"/>
              <a:cs typeface="Open Sans"/>
              <a:sym typeface="Open Sans"/>
            </a:endParaRPr>
          </a:p>
        </p:txBody>
      </p:sp>
      <p:sp>
        <p:nvSpPr>
          <p:cNvPr id="913" name="Google Shape;913;p188"/>
          <p:cNvSpPr/>
          <p:nvPr/>
        </p:nvSpPr>
        <p:spPr>
          <a:xfrm>
            <a:off x="3780975" y="1571125"/>
            <a:ext cx="1450800" cy="4410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Logistics</a:t>
            </a:r>
            <a:r>
              <a:rPr lang="en" sz="1000">
                <a:latin typeface="Open Sans"/>
                <a:ea typeface="Open Sans"/>
                <a:cs typeface="Open Sans"/>
                <a:sym typeface="Open Sans"/>
              </a:rPr>
              <a:t>: integrated into Connect session</a:t>
            </a:r>
            <a:endParaRPr sz="1000">
              <a:latin typeface="Open Sans"/>
              <a:ea typeface="Open Sans"/>
              <a:cs typeface="Open Sans"/>
              <a:sym typeface="Open Sans"/>
            </a:endParaRPr>
          </a:p>
        </p:txBody>
      </p:sp>
      <p:sp>
        <p:nvSpPr>
          <p:cNvPr id="914" name="Google Shape;914;p188"/>
          <p:cNvSpPr/>
          <p:nvPr/>
        </p:nvSpPr>
        <p:spPr>
          <a:xfrm>
            <a:off x="6628425" y="1571125"/>
            <a:ext cx="2148000" cy="4410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Format</a:t>
            </a:r>
            <a:r>
              <a:rPr lang="en" sz="1000">
                <a:latin typeface="Open Sans"/>
                <a:ea typeface="Open Sans"/>
                <a:cs typeface="Open Sans"/>
                <a:sym typeface="Open Sans"/>
              </a:rPr>
              <a:t>: (1) virtual (2) virtual</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 &amp; physical (depends on session)</a:t>
            </a:r>
            <a:endParaRPr sz="1000">
              <a:latin typeface="Open Sans"/>
              <a:ea typeface="Open Sans"/>
              <a:cs typeface="Open Sans"/>
              <a:sym typeface="Open Sans"/>
            </a:endParaRPr>
          </a:p>
        </p:txBody>
      </p:sp>
      <p:sp>
        <p:nvSpPr>
          <p:cNvPr id="915" name="Google Shape;915;p188"/>
          <p:cNvSpPr txBox="1"/>
          <p:nvPr/>
        </p:nvSpPr>
        <p:spPr>
          <a:xfrm>
            <a:off x="266925" y="2397375"/>
            <a:ext cx="1028100" cy="22527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a:solidFill>
                  <a:srgbClr val="666666"/>
                </a:solidFill>
                <a:latin typeface="Open Sans"/>
                <a:ea typeface="Open Sans"/>
                <a:cs typeface="Open Sans"/>
                <a:sym typeface="Open Sans"/>
              </a:rPr>
              <a:t>N/A</a:t>
            </a:r>
            <a:endParaRPr sz="1000">
              <a:solidFill>
                <a:srgbClr val="666666"/>
              </a:solidFill>
              <a:latin typeface="Open Sans"/>
              <a:ea typeface="Open Sans"/>
              <a:cs typeface="Open Sans"/>
              <a:sym typeface="Open Sans"/>
            </a:endParaRPr>
          </a:p>
        </p:txBody>
      </p:sp>
      <p:sp>
        <p:nvSpPr>
          <p:cNvPr id="916" name="Google Shape;916;p188"/>
          <p:cNvSpPr txBox="1"/>
          <p:nvPr/>
        </p:nvSpPr>
        <p:spPr>
          <a:xfrm>
            <a:off x="266925" y="2064000"/>
            <a:ext cx="1028100" cy="310800"/>
          </a:xfrm>
          <a:prstGeom prst="rect">
            <a:avLst/>
          </a:prstGeom>
          <a:solidFill>
            <a:srgbClr val="5EC0D9"/>
          </a:solid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FFFFFF"/>
                </a:solidFill>
                <a:latin typeface="Open Sans"/>
                <a:ea typeface="Open Sans"/>
                <a:cs typeface="Open Sans"/>
                <a:sym typeface="Open Sans"/>
              </a:rPr>
              <a:t>Pre-session </a:t>
            </a:r>
            <a:endParaRPr sz="1000">
              <a:solidFill>
                <a:srgbClr val="FFFFFF"/>
              </a:solidFill>
              <a:latin typeface="Open Sans"/>
              <a:ea typeface="Open Sans"/>
              <a:cs typeface="Open Sans"/>
              <a:sym typeface="Open Sans"/>
            </a:endParaRPr>
          </a:p>
        </p:txBody>
      </p:sp>
      <p:sp>
        <p:nvSpPr>
          <p:cNvPr id="917" name="Google Shape;917;p188"/>
          <p:cNvSpPr txBox="1"/>
          <p:nvPr/>
        </p:nvSpPr>
        <p:spPr>
          <a:xfrm>
            <a:off x="1383525" y="2397375"/>
            <a:ext cx="5692500" cy="22527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b="1">
                <a:solidFill>
                  <a:srgbClr val="666666"/>
                </a:solidFill>
                <a:latin typeface="Open Sans"/>
                <a:ea typeface="Open Sans"/>
                <a:cs typeface="Open Sans"/>
                <a:sym typeface="Open Sans"/>
              </a:rPr>
              <a:t>Break-out session for pilot NDs</a:t>
            </a:r>
            <a:endParaRPr sz="1000">
              <a:solidFill>
                <a:srgbClr val="666666"/>
              </a:solidFill>
              <a:latin typeface="Open Sans"/>
              <a:ea typeface="Open Sans"/>
              <a:cs typeface="Open Sans"/>
              <a:sym typeface="Open Sans"/>
            </a:endParaRPr>
          </a:p>
          <a:p>
            <a:pPr marL="457200" lvl="0"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Discuss: elevator pitch (10 minutes)</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What it is</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Why it’s important (presenter or student-led personal anecdote) </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Examples (presenter)</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Instructions on how to write one (template) </a:t>
            </a:r>
            <a:endParaRPr sz="1000">
              <a:solidFill>
                <a:srgbClr val="666666"/>
              </a:solidFill>
              <a:latin typeface="Open Sans"/>
              <a:ea typeface="Open Sans"/>
              <a:cs typeface="Open Sans"/>
              <a:sym typeface="Open Sans"/>
            </a:endParaRPr>
          </a:p>
          <a:p>
            <a:pPr marL="457200" lvl="0"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Workshop for students to write and practice their pitch as per template (15 minutes) </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5 minutes write</a:t>
            </a:r>
            <a:endParaRPr sz="1000">
              <a:solidFill>
                <a:srgbClr val="666666"/>
              </a:solidFill>
              <a:latin typeface="Open Sans"/>
              <a:ea typeface="Open Sans"/>
              <a:cs typeface="Open Sans"/>
              <a:sym typeface="Open Sans"/>
            </a:endParaRPr>
          </a:p>
          <a:p>
            <a:pPr marL="914400" lvl="1" indent="-292100" algn="l" rtl="0">
              <a:lnSpc>
                <a:spcPct val="100000"/>
              </a:lnSpc>
              <a:spcBef>
                <a:spcPts val="0"/>
              </a:spcBef>
              <a:spcAft>
                <a:spcPts val="0"/>
              </a:spcAft>
              <a:buClr>
                <a:srgbClr val="666666"/>
              </a:buClr>
              <a:buSzPts val="1000"/>
              <a:buFont typeface="Open Sans"/>
              <a:buChar char="○"/>
            </a:pPr>
            <a:r>
              <a:rPr lang="en" sz="1000">
                <a:solidFill>
                  <a:srgbClr val="666666"/>
                </a:solidFill>
                <a:latin typeface="Open Sans"/>
                <a:ea typeface="Open Sans"/>
                <a:cs typeface="Open Sans"/>
                <a:sym typeface="Open Sans"/>
              </a:rPr>
              <a:t>10 minutes practice </a:t>
            </a:r>
            <a:endParaRPr sz="1000">
              <a:solidFill>
                <a:srgbClr val="666666"/>
              </a:solidFill>
              <a:latin typeface="Open Sans"/>
              <a:ea typeface="Open Sans"/>
              <a:cs typeface="Open Sans"/>
              <a:sym typeface="Open Sans"/>
            </a:endParaRPr>
          </a:p>
        </p:txBody>
      </p:sp>
      <p:sp>
        <p:nvSpPr>
          <p:cNvPr id="918" name="Google Shape;918;p188"/>
          <p:cNvSpPr txBox="1"/>
          <p:nvPr/>
        </p:nvSpPr>
        <p:spPr>
          <a:xfrm>
            <a:off x="1383525" y="2064000"/>
            <a:ext cx="5692500" cy="310800"/>
          </a:xfrm>
          <a:prstGeom prst="rect">
            <a:avLst/>
          </a:prstGeom>
          <a:solidFill>
            <a:srgbClr val="5EC0D9"/>
          </a:solid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FFFFFF"/>
                </a:solidFill>
                <a:latin typeface="Open Sans"/>
                <a:ea typeface="Open Sans"/>
                <a:cs typeface="Open Sans"/>
                <a:sym typeface="Open Sans"/>
              </a:rPr>
              <a:t>During session </a:t>
            </a:r>
            <a:endParaRPr sz="1000">
              <a:solidFill>
                <a:srgbClr val="FFFFFF"/>
              </a:solidFill>
              <a:latin typeface="Open Sans"/>
              <a:ea typeface="Open Sans"/>
              <a:cs typeface="Open Sans"/>
              <a:sym typeface="Open Sans"/>
            </a:endParaRPr>
          </a:p>
        </p:txBody>
      </p:sp>
      <p:sp>
        <p:nvSpPr>
          <p:cNvPr id="919" name="Google Shape;919;p188"/>
          <p:cNvSpPr txBox="1"/>
          <p:nvPr/>
        </p:nvSpPr>
        <p:spPr>
          <a:xfrm>
            <a:off x="7164524" y="2064000"/>
            <a:ext cx="1599600" cy="310800"/>
          </a:xfrm>
          <a:prstGeom prst="rect">
            <a:avLst/>
          </a:prstGeom>
          <a:solidFill>
            <a:srgbClr val="5EC0D9"/>
          </a:solid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FFFFFF"/>
                </a:solidFill>
                <a:latin typeface="Open Sans"/>
                <a:ea typeface="Open Sans"/>
                <a:cs typeface="Open Sans"/>
                <a:sym typeface="Open Sans"/>
              </a:rPr>
              <a:t>Post session </a:t>
            </a:r>
            <a:endParaRPr sz="1000">
              <a:solidFill>
                <a:srgbClr val="FFFFFF"/>
              </a:solidFill>
              <a:latin typeface="Open Sans"/>
              <a:ea typeface="Open Sans"/>
              <a:cs typeface="Open Sans"/>
              <a:sym typeface="Open Sans"/>
            </a:endParaRPr>
          </a:p>
        </p:txBody>
      </p:sp>
      <p:sp>
        <p:nvSpPr>
          <p:cNvPr id="920" name="Google Shape;920;p188"/>
          <p:cNvSpPr/>
          <p:nvPr/>
        </p:nvSpPr>
        <p:spPr>
          <a:xfrm>
            <a:off x="266925" y="4703625"/>
            <a:ext cx="8497500" cy="3108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Links to document:</a:t>
            </a:r>
            <a:r>
              <a:rPr lang="en" sz="1000">
                <a:latin typeface="Open Sans"/>
                <a:ea typeface="Open Sans"/>
                <a:cs typeface="Open Sans"/>
                <a:sym typeface="Open Sans"/>
              </a:rPr>
              <a:t> </a:t>
            </a:r>
            <a:r>
              <a:rPr lang="en" sz="1000" u="sng">
                <a:solidFill>
                  <a:schemeClr val="hlink"/>
                </a:solidFill>
                <a:latin typeface="Open Sans"/>
                <a:ea typeface="Open Sans"/>
                <a:cs typeface="Open Sans"/>
                <a:sym typeface="Open Sans"/>
                <a:hlinkClick r:id="rId4"/>
              </a:rPr>
              <a:t>access here</a:t>
            </a:r>
            <a:endParaRPr sz="1000">
              <a:latin typeface="Open Sans"/>
              <a:ea typeface="Open Sans"/>
              <a:cs typeface="Open Sans"/>
              <a:sym typeface="Open Sans"/>
            </a:endParaRPr>
          </a:p>
        </p:txBody>
      </p:sp>
      <p:sp>
        <p:nvSpPr>
          <p:cNvPr id="921" name="Google Shape;921;p188"/>
          <p:cNvSpPr txBox="1"/>
          <p:nvPr/>
        </p:nvSpPr>
        <p:spPr>
          <a:xfrm>
            <a:off x="7164524" y="3588000"/>
            <a:ext cx="1599600" cy="310800"/>
          </a:xfrm>
          <a:prstGeom prst="rect">
            <a:avLst/>
          </a:prstGeom>
          <a:solidFill>
            <a:srgbClr val="5EC0D9"/>
          </a:solidFill>
          <a:ln w="19050" cap="flat" cmpd="sng">
            <a:solidFill>
              <a:srgbClr val="5EC0D9"/>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FFFFFF"/>
                </a:solidFill>
                <a:latin typeface="Open Sans"/>
                <a:ea typeface="Open Sans"/>
                <a:cs typeface="Open Sans"/>
                <a:sym typeface="Open Sans"/>
              </a:rPr>
              <a:t>Product implications</a:t>
            </a:r>
            <a:endParaRPr sz="1000">
              <a:solidFill>
                <a:srgbClr val="FFFFFF"/>
              </a:solidFill>
              <a:latin typeface="Open Sans"/>
              <a:ea typeface="Open Sans"/>
              <a:cs typeface="Open Sans"/>
              <a:sym typeface="Open Sans"/>
            </a:endParaRPr>
          </a:p>
        </p:txBody>
      </p:sp>
      <p:sp>
        <p:nvSpPr>
          <p:cNvPr id="922" name="Google Shape;922;p188"/>
          <p:cNvSpPr/>
          <p:nvPr/>
        </p:nvSpPr>
        <p:spPr>
          <a:xfrm>
            <a:off x="5305675" y="1571125"/>
            <a:ext cx="1257900" cy="441000"/>
          </a:xfrm>
          <a:prstGeom prst="rect">
            <a:avLst/>
          </a:prstGeom>
          <a:noFill/>
          <a:ln w="19050" cap="flat" cmpd="sng">
            <a:solidFill>
              <a:srgbClr val="5EC0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Open Sans"/>
                <a:ea typeface="Open Sans"/>
                <a:cs typeface="Open Sans"/>
                <a:sym typeface="Open Sans"/>
              </a:rPr>
              <a:t>Logistics</a:t>
            </a:r>
            <a:r>
              <a:rPr lang="en" sz="1000">
                <a:latin typeface="Open Sans"/>
                <a:ea typeface="Open Sans"/>
                <a:cs typeface="Open Sans"/>
                <a:sym typeface="Open Sans"/>
              </a:rPr>
              <a:t>: integrated into Connect session</a:t>
            </a:r>
            <a:endParaRPr sz="1000">
              <a:latin typeface="Open Sans"/>
              <a:ea typeface="Open Sans"/>
              <a:cs typeface="Open Sans"/>
              <a:sym typeface="Open Sans"/>
            </a:endParaRPr>
          </a:p>
        </p:txBody>
      </p:sp>
      <p:pic>
        <p:nvPicPr>
          <p:cNvPr id="923" name="Google Shape;923;p188"/>
          <p:cNvPicPr preferRelativeResize="0"/>
          <p:nvPr/>
        </p:nvPicPr>
        <p:blipFill>
          <a:blip r:embed="rId5">
            <a:alphaModFix/>
          </a:blip>
          <a:stretch>
            <a:fillRect/>
          </a:stretch>
        </p:blipFill>
        <p:spPr>
          <a:xfrm>
            <a:off x="8131050" y="117125"/>
            <a:ext cx="517500" cy="51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189"/>
          <p:cNvSpPr txBox="1">
            <a:spLocks noGrp="1"/>
          </p:cNvSpPr>
          <p:nvPr>
            <p:ph type="title"/>
          </p:nvPr>
        </p:nvSpPr>
        <p:spPr>
          <a:xfrm>
            <a:off x="457200" y="1828800"/>
            <a:ext cx="8229600" cy="1390800"/>
          </a:xfrm>
          <a:prstGeom prst="rect">
            <a:avLst/>
          </a:prstGeom>
        </p:spPr>
        <p:txBody>
          <a:bodyPr spcFirstLastPara="1" wrap="square" lIns="34275" tIns="34275" rIns="34275" bIns="34275" anchor="b" anchorCtr="0">
            <a:noAutofit/>
          </a:bodyPr>
          <a:lstStyle/>
          <a:p>
            <a:pPr marL="0" lvl="0" indent="0" algn="l" rtl="0">
              <a:spcBef>
                <a:spcPts val="0"/>
              </a:spcBef>
              <a:spcAft>
                <a:spcPts val="0"/>
              </a:spcAft>
              <a:buNone/>
            </a:pPr>
            <a:r>
              <a:rPr lang="en" sz="4200" b="1"/>
              <a:t>Let’s launch your Job-Search journey! </a:t>
            </a:r>
            <a:endParaRPr sz="4200" b="1"/>
          </a:p>
        </p:txBody>
      </p:sp>
      <p:pic>
        <p:nvPicPr>
          <p:cNvPr id="929" name="Google Shape;929;p189"/>
          <p:cNvPicPr preferRelativeResize="0"/>
          <p:nvPr/>
        </p:nvPicPr>
        <p:blipFill rotWithShape="1">
          <a:blip r:embed="rId3">
            <a:alphaModFix/>
          </a:blip>
          <a:srcRect/>
          <a:stretch/>
        </p:blipFill>
        <p:spPr>
          <a:xfrm>
            <a:off x="8391825" y="4482899"/>
            <a:ext cx="310725" cy="310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90"/>
          <p:cNvSpPr txBox="1">
            <a:spLocks noGrp="1"/>
          </p:cNvSpPr>
          <p:nvPr>
            <p:ph type="title"/>
          </p:nvPr>
        </p:nvSpPr>
        <p:spPr>
          <a:xfrm>
            <a:off x="457200" y="2057400"/>
            <a:ext cx="8229600" cy="1390800"/>
          </a:xfrm>
          <a:prstGeom prst="rect">
            <a:avLst/>
          </a:prstGeom>
        </p:spPr>
        <p:txBody>
          <a:bodyPr spcFirstLastPara="1" wrap="square" lIns="34275" tIns="34275" rIns="34275" bIns="34275" anchor="t" anchorCtr="0">
            <a:noAutofit/>
          </a:bodyPr>
          <a:lstStyle/>
          <a:p>
            <a:pPr marL="0" lvl="0" indent="0" algn="ctr" rtl="0">
              <a:spcBef>
                <a:spcPts val="0"/>
              </a:spcBef>
              <a:spcAft>
                <a:spcPts val="0"/>
              </a:spcAft>
              <a:buNone/>
            </a:pPr>
            <a:r>
              <a:rPr lang="en" sz="4700"/>
              <a:t>Who here likes to network?</a:t>
            </a:r>
            <a:endParaRPr sz="4700"/>
          </a:p>
        </p:txBody>
      </p:sp>
    </p:spTree>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2251</Words>
  <Application>Microsoft Office PowerPoint</Application>
  <PresentationFormat>Presentación en pantalla (16:9)</PresentationFormat>
  <Paragraphs>216</Paragraphs>
  <Slides>20</Slides>
  <Notes>20</Notes>
  <HiddenSlides>0</HiddenSlides>
  <MMClips>0</MMClips>
  <ScaleCrop>false</ScaleCrop>
  <HeadingPairs>
    <vt:vector size="6" baseType="variant">
      <vt:variant>
        <vt:lpstr>Fuentes usadas</vt:lpstr>
      </vt:variant>
      <vt:variant>
        <vt:i4>8</vt:i4>
      </vt:variant>
      <vt:variant>
        <vt:lpstr>Tema</vt:lpstr>
      </vt:variant>
      <vt:variant>
        <vt:i4>7</vt:i4>
      </vt:variant>
      <vt:variant>
        <vt:lpstr>Títulos de diapositiva</vt:lpstr>
      </vt:variant>
      <vt:variant>
        <vt:i4>20</vt:i4>
      </vt:variant>
    </vt:vector>
  </HeadingPairs>
  <TitlesOfParts>
    <vt:vector size="35" baseType="lpstr">
      <vt:lpstr>News Cycle</vt:lpstr>
      <vt:lpstr>Open Sans Light</vt:lpstr>
      <vt:lpstr>Roboto</vt:lpstr>
      <vt:lpstr>Open Sans</vt:lpstr>
      <vt:lpstr>Amatic SC</vt:lpstr>
      <vt:lpstr>Arial</vt:lpstr>
      <vt:lpstr>Cabin</vt:lpstr>
      <vt:lpstr>Calibri</vt:lpstr>
      <vt:lpstr>Simple Light</vt:lpstr>
      <vt:lpstr>2017 Udacity Template 16x9</vt:lpstr>
      <vt:lpstr>Udacity Template 16x9</vt:lpstr>
      <vt:lpstr>2017 Udacity Template 16x9</vt:lpstr>
      <vt:lpstr>Udacity Template 16x9</vt:lpstr>
      <vt:lpstr>Udacity Template 16x9</vt:lpstr>
      <vt:lpstr>2017 Udacity Template 16x9</vt:lpstr>
      <vt:lpstr>Presentación de PowerPoint</vt:lpstr>
      <vt:lpstr>Introduction</vt:lpstr>
      <vt:lpstr>Presentación de PowerPoint</vt:lpstr>
      <vt:lpstr>Presentación de PowerPoint</vt:lpstr>
      <vt:lpstr>Presentación de PowerPoint</vt:lpstr>
      <vt:lpstr>Session #1:  ELEVATOR PITCH</vt:lpstr>
      <vt:lpstr>Presentación de PowerPoint</vt:lpstr>
      <vt:lpstr>Let’s launch your Job-Search journey! </vt:lpstr>
      <vt:lpstr>Who here likes to network?</vt:lpstr>
      <vt:lpstr>Networking is the  WOOOOOORST!  ...seriously, it’s the worst.</vt:lpstr>
      <vt:lpstr>What is an Elevator Pitch?</vt:lpstr>
      <vt:lpstr>Elevator Pitch - Example 1</vt:lpstr>
      <vt:lpstr>Elevator Pitch - Example 2</vt:lpstr>
      <vt:lpstr>Elevator Pitch - Example 2</vt:lpstr>
      <vt:lpstr>Elevator Pitch - Examples </vt:lpstr>
      <vt:lpstr>Elevator Pitch - Examples </vt:lpstr>
      <vt:lpstr>Elevator pitch</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Felipe Millacura</dc:creator>
  <cp:lastModifiedBy>Felipe Millacura</cp:lastModifiedBy>
  <cp:revision>1</cp:revision>
  <dcterms:modified xsi:type="dcterms:W3CDTF">2021-01-24T22:18:09Z</dcterms:modified>
</cp:coreProperties>
</file>